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Slab"/>
      <p:regular r:id="rId32"/>
      <p:bold r:id="rId33"/>
    </p:embeddedFont>
    <p:embeddedFont>
      <p:font typeface="Century Gothic"/>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gvJQD71kO9m6evzOmrbUXFoTh0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Slab-bold.fntdata"/><Relationship Id="rId10" Type="http://schemas.openxmlformats.org/officeDocument/2006/relationships/slide" Target="slides/slide5.xml"/><Relationship Id="rId32" Type="http://schemas.openxmlformats.org/officeDocument/2006/relationships/font" Target="fonts/RobotoSlab-regular.fntdata"/><Relationship Id="rId13" Type="http://schemas.openxmlformats.org/officeDocument/2006/relationships/slide" Target="slides/slide8.xml"/><Relationship Id="rId35" Type="http://schemas.openxmlformats.org/officeDocument/2006/relationships/font" Target="fonts/CenturyGothic-bold.fntdata"/><Relationship Id="rId12" Type="http://schemas.openxmlformats.org/officeDocument/2006/relationships/slide" Target="slides/slide7.xml"/><Relationship Id="rId34" Type="http://schemas.openxmlformats.org/officeDocument/2006/relationships/font" Target="fonts/CenturyGothic-regular.fntdata"/><Relationship Id="rId15" Type="http://schemas.openxmlformats.org/officeDocument/2006/relationships/slide" Target="slides/slide10.xml"/><Relationship Id="rId37" Type="http://schemas.openxmlformats.org/officeDocument/2006/relationships/font" Target="fonts/CenturyGothic-boldItalic.fntdata"/><Relationship Id="rId14" Type="http://schemas.openxmlformats.org/officeDocument/2006/relationships/slide" Target="slides/slide9.xml"/><Relationship Id="rId36" Type="http://schemas.openxmlformats.org/officeDocument/2006/relationships/font" Target="fonts/CenturyGothic-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83" name="Google Shape;3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6fe8616db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116fe8616db_0_1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1" name="Google Shape;461;g116fe8616db_0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6fe8616d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116fe8616db_0_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2" name="Google Shape;472;g116fe8616d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6fe8616db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116fe8616db_0_1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3" name="Google Shape;483;g116fe8616db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6fe8616db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116fe8616db_0_1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3" name="Google Shape;493;g116fe8616db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6fe8616db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116fe8616db_0_1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3" name="Google Shape;503;g116fe8616db_0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6fe8616db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116fe8616db_0_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3" name="Google Shape;513;g116fe8616db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6fe8616d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116fe8616db_0_4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3" name="Google Shape;523;g116fe8616db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6fe8616db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116fe8616db_0_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3" name="Google Shape;533;g116fe8616db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6fe8616db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116fe8616db_0_7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3" name="Google Shape;543;g116fe8616db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6fe8616db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116fe8616db_0_8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3" name="Google Shape;553;g116fe8616db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0" name="Google Shape;3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6fe8616db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116fe8616db_0_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3" name="Google Shape;563;g116fe8616db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6fe8616d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116fe8616db_0_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3" name="Google Shape;573;g116fe8616db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6fe8616db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116fe8616db_0_1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3" name="Google Shape;583;g116fe8616db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6fe8616db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116fe8616db_0_1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3" name="Google Shape;593;g116fe8616db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3" name="Google Shape;603;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11" name="Google Shape;611;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19" name="Google Shape;619;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7" name="Google Shape;3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6fe8616db_0_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4" name="Google Shape;404;g116fe8616d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2" name="Google Shape;412;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1" name="Google Shape;42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6fe8616d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116fe8616db_0_5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1" name="Google Shape;431;g116fe8616db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6fe8616db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116fe8616db_0_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1" name="Google Shape;441;g116fe8616db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6fe8616db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116fe8616db_0_1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1" name="Google Shape;451;g116fe8616db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descr="Celestia-R1---OverlayTitleHD.png" id="17" name="Google Shape;17;p30"/>
          <p:cNvPicPr preferRelativeResize="0"/>
          <p:nvPr/>
        </p:nvPicPr>
        <p:blipFill rotWithShape="1">
          <a:blip r:embed="rId3">
            <a:alphaModFix/>
          </a:blip>
          <a:srcRect b="0" l="0" r="0" t="0"/>
          <a:stretch/>
        </p:blipFill>
        <p:spPr>
          <a:xfrm>
            <a:off x="1" y="0"/>
            <a:ext cx="12188700" cy="6856200"/>
          </a:xfrm>
          <a:prstGeom prst="rect">
            <a:avLst/>
          </a:prstGeom>
          <a:noFill/>
          <a:ln>
            <a:noFill/>
          </a:ln>
        </p:spPr>
      </p:pic>
      <p:sp>
        <p:nvSpPr>
          <p:cNvPr id="18" name="Google Shape;18;p30"/>
          <p:cNvSpPr txBox="1"/>
          <p:nvPr>
            <p:ph type="ctrTitle"/>
          </p:nvPr>
        </p:nvSpPr>
        <p:spPr>
          <a:xfrm>
            <a:off x="3962399" y="1964267"/>
            <a:ext cx="7197600" cy="2421599"/>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9" name="Google Shape;19;p30"/>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algn="ctr">
              <a:lnSpc>
                <a:spcPct val="10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lvl="3" marR="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20" name="Google Shape;20;p30"/>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1" name="Google Shape;21;p30"/>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2" name="Google Shape;22;p30"/>
          <p:cNvSpPr txBox="1"/>
          <p:nvPr>
            <p:ph idx="12" type="sldNum"/>
          </p:nvPr>
        </p:nvSpPr>
        <p:spPr>
          <a:xfrm>
            <a:off x="10608958"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1" name="Shape 81"/>
        <p:cNvGrpSpPr/>
        <p:nvPr/>
      </p:nvGrpSpPr>
      <p:grpSpPr>
        <a:xfrm>
          <a:off x="0" y="0"/>
          <a:ext cx="0" cy="0"/>
          <a:chOff x="0" y="0"/>
          <a:chExt cx="0" cy="0"/>
        </a:xfrm>
      </p:grpSpPr>
      <p:pic>
        <p:nvPicPr>
          <p:cNvPr descr="Celestia-R1---OverlayContentHD.png" id="82" name="Google Shape;82;p41"/>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83" name="Google Shape;83;p41"/>
          <p:cNvSpPr txBox="1"/>
          <p:nvPr>
            <p:ph type="title"/>
          </p:nvPr>
        </p:nvSpPr>
        <p:spPr>
          <a:xfrm>
            <a:off x="685801" y="4732865"/>
            <a:ext cx="10131300" cy="566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84" name="Google Shape;84;p41"/>
          <p:cNvSpPr/>
          <p:nvPr>
            <p:ph idx="2" type="pic"/>
          </p:nvPr>
        </p:nvSpPr>
        <p:spPr>
          <a:xfrm>
            <a:off x="1371601" y="932114"/>
            <a:ext cx="8759700" cy="3164999"/>
          </a:xfrm>
          <a:prstGeom prst="roundRect">
            <a:avLst>
              <a:gd fmla="val 4380" name="adj"/>
            </a:avLst>
          </a:prstGeom>
          <a:noFill/>
          <a:ln cap="sq" cmpd="dbl" w="50800">
            <a:solidFill>
              <a:srgbClr val="FFFFFF"/>
            </a:solidFill>
            <a:prstDash val="solid"/>
            <a:miter lim="8000"/>
            <a:headEnd len="sm" w="sm" type="none"/>
            <a:tailEnd len="sm" w="sm" type="none"/>
          </a:ln>
          <a:effectLst>
            <a:outerShdw blurRad="254000" rotWithShape="0" algn="tl">
              <a:srgbClr val="000000">
                <a:alpha val="41176"/>
              </a:srgbClr>
            </a:outerShdw>
          </a:effectLst>
        </p:spPr>
      </p:sp>
      <p:sp>
        <p:nvSpPr>
          <p:cNvPr id="85" name="Google Shape;85;p41"/>
          <p:cNvSpPr txBox="1"/>
          <p:nvPr>
            <p:ph idx="1" type="body"/>
          </p:nvPr>
        </p:nvSpPr>
        <p:spPr>
          <a:xfrm>
            <a:off x="685801" y="5299603"/>
            <a:ext cx="10131300" cy="493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14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2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900" u="none" cap="none" strike="noStrike">
                <a:solidFill>
                  <a:schemeClr val="lt1"/>
                </a:solidFill>
                <a:latin typeface="Calibri"/>
                <a:ea typeface="Calibri"/>
                <a:cs typeface="Calibri"/>
                <a:sym typeface="Calibri"/>
              </a:defRPr>
            </a:lvl9pPr>
          </a:lstStyle>
          <a:p/>
        </p:txBody>
      </p:sp>
      <p:sp>
        <p:nvSpPr>
          <p:cNvPr id="86" name="Google Shape;86;p41"/>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87" name="Google Shape;87;p41"/>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88" name="Google Shape;88;p41"/>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9" name="Shape 89"/>
        <p:cNvGrpSpPr/>
        <p:nvPr/>
      </p:nvGrpSpPr>
      <p:grpSpPr>
        <a:xfrm>
          <a:off x="0" y="0"/>
          <a:ext cx="0" cy="0"/>
          <a:chOff x="0" y="0"/>
          <a:chExt cx="0" cy="0"/>
        </a:xfrm>
      </p:grpSpPr>
      <p:pic>
        <p:nvPicPr>
          <p:cNvPr descr="Celestia-R1---OverlayContentHD.png" id="90" name="Google Shape;90;p42"/>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91" name="Google Shape;91;p42"/>
          <p:cNvSpPr txBox="1"/>
          <p:nvPr>
            <p:ph type="title"/>
          </p:nvPr>
        </p:nvSpPr>
        <p:spPr>
          <a:xfrm>
            <a:off x="685801" y="609600"/>
            <a:ext cx="10131300" cy="3124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92" name="Google Shape;92;p42"/>
          <p:cNvSpPr txBox="1"/>
          <p:nvPr>
            <p:ph idx="1" type="body"/>
          </p:nvPr>
        </p:nvSpPr>
        <p:spPr>
          <a:xfrm>
            <a:off x="685801" y="4343400"/>
            <a:ext cx="10131300" cy="14478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93" name="Google Shape;93;p42"/>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94" name="Google Shape;94;p42"/>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95" name="Google Shape;95;p42"/>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pic>
        <p:nvPicPr>
          <p:cNvPr descr="Celestia-R1---OverlayContentHD.png" id="97" name="Google Shape;97;p43"/>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98" name="Google Shape;98;p43"/>
          <p:cNvSpPr txBox="1"/>
          <p:nvPr/>
        </p:nvSpPr>
        <p:spPr>
          <a:xfrm>
            <a:off x="10237867" y="2743201"/>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9" name="Google Shape;99;p43"/>
          <p:cNvSpPr txBox="1"/>
          <p:nvPr/>
        </p:nvSpPr>
        <p:spPr>
          <a:xfrm>
            <a:off x="488275" y="823338"/>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0" name="Google Shape;100;p43"/>
          <p:cNvSpPr txBox="1"/>
          <p:nvPr>
            <p:ph type="title"/>
          </p:nvPr>
        </p:nvSpPr>
        <p:spPr>
          <a:xfrm>
            <a:off x="992267" y="609600"/>
            <a:ext cx="9550500" cy="2743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01" name="Google Shape;101;p43"/>
          <p:cNvSpPr txBox="1"/>
          <p:nvPr>
            <p:ph idx="1" type="body"/>
          </p:nvPr>
        </p:nvSpPr>
        <p:spPr>
          <a:xfrm>
            <a:off x="1097875" y="3352800"/>
            <a:ext cx="9339300" cy="3810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02" name="Google Shape;102;p43"/>
          <p:cNvSpPr txBox="1"/>
          <p:nvPr>
            <p:ph idx="2" type="body"/>
          </p:nvPr>
        </p:nvSpPr>
        <p:spPr>
          <a:xfrm>
            <a:off x="687465" y="4343400"/>
            <a:ext cx="10152300" cy="14478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103" name="Google Shape;103;p43"/>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04" name="Google Shape;104;p43"/>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05" name="Google Shape;105;p43"/>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6" name="Shape 106"/>
        <p:cNvGrpSpPr/>
        <p:nvPr/>
      </p:nvGrpSpPr>
      <p:grpSpPr>
        <a:xfrm>
          <a:off x="0" y="0"/>
          <a:ext cx="0" cy="0"/>
          <a:chOff x="0" y="0"/>
          <a:chExt cx="0" cy="0"/>
        </a:xfrm>
      </p:grpSpPr>
      <p:pic>
        <p:nvPicPr>
          <p:cNvPr descr="Celestia-R1---OverlayContentHD.png" id="107" name="Google Shape;107;p44"/>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108" name="Google Shape;108;p44"/>
          <p:cNvSpPr txBox="1"/>
          <p:nvPr>
            <p:ph type="title"/>
          </p:nvPr>
        </p:nvSpPr>
        <p:spPr>
          <a:xfrm>
            <a:off x="685803" y="3308580"/>
            <a:ext cx="10131300" cy="1468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09" name="Google Shape;109;p44"/>
          <p:cNvSpPr txBox="1"/>
          <p:nvPr>
            <p:ph idx="1" type="body"/>
          </p:nvPr>
        </p:nvSpPr>
        <p:spPr>
          <a:xfrm>
            <a:off x="685801" y="4777380"/>
            <a:ext cx="10131300"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110" name="Google Shape;110;p44"/>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11" name="Google Shape;111;p44"/>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12" name="Google Shape;112;p44"/>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3" name="Shape 113"/>
        <p:cNvGrpSpPr/>
        <p:nvPr/>
      </p:nvGrpSpPr>
      <p:grpSpPr>
        <a:xfrm>
          <a:off x="0" y="0"/>
          <a:ext cx="0" cy="0"/>
          <a:chOff x="0" y="0"/>
          <a:chExt cx="0" cy="0"/>
        </a:xfrm>
      </p:grpSpPr>
      <p:pic>
        <p:nvPicPr>
          <p:cNvPr descr="Celestia-R1---OverlayContentHD.png" id="114" name="Google Shape;114;p45"/>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115" name="Google Shape;115;p45"/>
          <p:cNvSpPr txBox="1"/>
          <p:nvPr/>
        </p:nvSpPr>
        <p:spPr>
          <a:xfrm>
            <a:off x="10237867" y="2743201"/>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16" name="Google Shape;116;p45"/>
          <p:cNvSpPr txBox="1"/>
          <p:nvPr/>
        </p:nvSpPr>
        <p:spPr>
          <a:xfrm>
            <a:off x="488275" y="823338"/>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17" name="Google Shape;117;p45"/>
          <p:cNvSpPr txBox="1"/>
          <p:nvPr>
            <p:ph type="title"/>
          </p:nvPr>
        </p:nvSpPr>
        <p:spPr>
          <a:xfrm>
            <a:off x="992267" y="609600"/>
            <a:ext cx="9550500" cy="2743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18" name="Google Shape;118;p45"/>
          <p:cNvSpPr txBox="1"/>
          <p:nvPr>
            <p:ph idx="1" type="body"/>
          </p:nvPr>
        </p:nvSpPr>
        <p:spPr>
          <a:xfrm>
            <a:off x="685801" y="3886201"/>
            <a:ext cx="10135500" cy="8889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4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19" name="Google Shape;119;p45"/>
          <p:cNvSpPr txBox="1"/>
          <p:nvPr>
            <p:ph idx="2" type="body"/>
          </p:nvPr>
        </p:nvSpPr>
        <p:spPr>
          <a:xfrm>
            <a:off x="685799" y="4775201"/>
            <a:ext cx="10135500" cy="10161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120" name="Google Shape;120;p45"/>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21" name="Google Shape;121;p45"/>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22" name="Google Shape;122;p45"/>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3" name="Shape 123"/>
        <p:cNvGrpSpPr/>
        <p:nvPr/>
      </p:nvGrpSpPr>
      <p:grpSpPr>
        <a:xfrm>
          <a:off x="0" y="0"/>
          <a:ext cx="0" cy="0"/>
          <a:chOff x="0" y="0"/>
          <a:chExt cx="0" cy="0"/>
        </a:xfrm>
      </p:grpSpPr>
      <p:pic>
        <p:nvPicPr>
          <p:cNvPr descr="Celestia-R1---OverlayContentHD.png" id="124" name="Google Shape;124;p46"/>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125" name="Google Shape;125;p46"/>
          <p:cNvSpPr txBox="1"/>
          <p:nvPr>
            <p:ph type="title"/>
          </p:nvPr>
        </p:nvSpPr>
        <p:spPr>
          <a:xfrm>
            <a:off x="685801" y="609600"/>
            <a:ext cx="10131300" cy="2743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26" name="Google Shape;126;p46"/>
          <p:cNvSpPr txBox="1"/>
          <p:nvPr>
            <p:ph idx="1" type="body"/>
          </p:nvPr>
        </p:nvSpPr>
        <p:spPr>
          <a:xfrm>
            <a:off x="685801" y="3505200"/>
            <a:ext cx="10131300" cy="8382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27" name="Google Shape;127;p46"/>
          <p:cNvSpPr txBox="1"/>
          <p:nvPr>
            <p:ph idx="2" type="body"/>
          </p:nvPr>
        </p:nvSpPr>
        <p:spPr>
          <a:xfrm>
            <a:off x="685801" y="4343400"/>
            <a:ext cx="10131300" cy="1447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128" name="Google Shape;128;p46"/>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29" name="Google Shape;129;p46"/>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30" name="Google Shape;130;p46"/>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pic>
        <p:nvPicPr>
          <p:cNvPr descr="Celestia-R1---OverlayContentHD.png" id="132" name="Google Shape;132;p47"/>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133" name="Google Shape;133;p47"/>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34" name="Google Shape;134;p47"/>
          <p:cNvSpPr txBox="1"/>
          <p:nvPr>
            <p:ph idx="1" type="body"/>
          </p:nvPr>
        </p:nvSpPr>
        <p:spPr>
          <a:xfrm rot="5400000">
            <a:off x="3926975" y="-1098982"/>
            <a:ext cx="3649200" cy="101313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35" name="Google Shape;135;p4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36" name="Google Shape;136;p47"/>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37" name="Google Shape;137;p47"/>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pic>
        <p:nvPicPr>
          <p:cNvPr descr="Celestia-R1---OverlayContentHD.png" id="139" name="Google Shape;139;p48"/>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140" name="Google Shape;140;p48"/>
          <p:cNvSpPr txBox="1"/>
          <p:nvPr>
            <p:ph type="title"/>
          </p:nvPr>
        </p:nvSpPr>
        <p:spPr>
          <a:xfrm rot="5400000">
            <a:off x="7147177" y="2121150"/>
            <a:ext cx="5181600" cy="2158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41" name="Google Shape;141;p48"/>
          <p:cNvSpPr txBox="1"/>
          <p:nvPr>
            <p:ph idx="1" type="body"/>
          </p:nvPr>
        </p:nvSpPr>
        <p:spPr>
          <a:xfrm rot="5400000">
            <a:off x="2011065" y="-715650"/>
            <a:ext cx="5181600" cy="78321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42" name="Google Shape;142;p48"/>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43" name="Google Shape;143;p48"/>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44" name="Google Shape;144;p48"/>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cxnSp>
        <p:nvCxnSpPr>
          <p:cNvPr id="146" name="Google Shape;146;p49"/>
          <p:cNvCxnSpPr/>
          <p:nvPr/>
        </p:nvCxnSpPr>
        <p:spPr>
          <a:xfrm>
            <a:off x="656751" y="1680375"/>
            <a:ext cx="566400" cy="0"/>
          </a:xfrm>
          <a:prstGeom prst="straightConnector1">
            <a:avLst/>
          </a:prstGeom>
          <a:noFill/>
          <a:ln cap="flat" cmpd="sng" w="38100">
            <a:solidFill>
              <a:schemeClr val="accent4"/>
            </a:solidFill>
            <a:prstDash val="solid"/>
            <a:round/>
            <a:headEnd len="sm" w="sm" type="none"/>
            <a:tailEnd len="sm" w="sm" type="none"/>
          </a:ln>
        </p:spPr>
      </p:cxnSp>
      <p:sp>
        <p:nvSpPr>
          <p:cNvPr id="147" name="Google Shape;147;p49"/>
          <p:cNvSpPr txBox="1"/>
          <p:nvPr>
            <p:ph type="title"/>
          </p:nvPr>
        </p:nvSpPr>
        <p:spPr>
          <a:xfrm>
            <a:off x="517200" y="610701"/>
            <a:ext cx="11157600" cy="914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2pPr>
            <a:lvl3pPr lvl="2"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3pPr>
            <a:lvl4pPr lvl="3"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4pPr>
            <a:lvl5pPr lvl="4"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5pPr>
            <a:lvl6pPr lvl="5"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6pPr>
            <a:lvl7pPr lvl="6"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7pPr>
            <a:lvl8pPr lvl="7"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8pPr>
            <a:lvl9pPr lvl="8" marR="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9pPr>
          </a:lstStyle>
          <a:p/>
        </p:txBody>
      </p:sp>
      <p:sp>
        <p:nvSpPr>
          <p:cNvPr id="148" name="Google Shape;148;p49"/>
          <p:cNvSpPr txBox="1"/>
          <p:nvPr>
            <p:ph idx="1" type="body"/>
          </p:nvPr>
        </p:nvSpPr>
        <p:spPr>
          <a:xfrm>
            <a:off x="517200" y="1986433"/>
            <a:ext cx="11157600" cy="41052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chemeClr val="dk1"/>
              </a:buClr>
              <a:buSzPts val="1800"/>
              <a:buFont typeface="Cambria"/>
              <a:buNone/>
              <a:defRPr b="0" i="0" sz="2400" u="none" cap="none" strike="noStrike">
                <a:solidFill>
                  <a:schemeClr val="dk1"/>
                </a:solidFill>
                <a:latin typeface="Cambria"/>
                <a:ea typeface="Cambria"/>
                <a:cs typeface="Cambria"/>
                <a:sym typeface="Cambria"/>
              </a:defRPr>
            </a:lvl1pPr>
            <a:lvl2pPr indent="-228600" lvl="1" marL="914400" marR="0" algn="l">
              <a:lnSpc>
                <a:spcPct val="115000"/>
              </a:lnSpc>
              <a:spcBef>
                <a:spcPts val="2133"/>
              </a:spcBef>
              <a:spcAft>
                <a:spcPts val="0"/>
              </a:spcAft>
              <a:buClr>
                <a:schemeClr val="dk1"/>
              </a:buClr>
              <a:buSzPts val="1600"/>
              <a:buFont typeface="Cambria"/>
              <a:buNone/>
              <a:defRPr b="0" i="0" sz="2267" u="none" cap="none" strike="noStrike">
                <a:solidFill>
                  <a:schemeClr val="dk1"/>
                </a:solidFill>
                <a:latin typeface="Cambria"/>
                <a:ea typeface="Cambria"/>
                <a:cs typeface="Cambria"/>
                <a:sym typeface="Cambria"/>
              </a:defRPr>
            </a:lvl2pPr>
            <a:lvl3pPr indent="-228600" lvl="2" marL="1371600" marR="0" algn="l">
              <a:lnSpc>
                <a:spcPct val="115000"/>
              </a:lnSpc>
              <a:spcBef>
                <a:spcPts val="2133"/>
              </a:spcBef>
              <a:spcAft>
                <a:spcPts val="0"/>
              </a:spcAft>
              <a:buClr>
                <a:schemeClr val="dk1"/>
              </a:buClr>
              <a:buSzPts val="1400"/>
              <a:buFont typeface="Cambria"/>
              <a:buNone/>
              <a:defRPr b="0" i="0" sz="2133" u="none" cap="none" strike="noStrike">
                <a:solidFill>
                  <a:schemeClr val="dk1"/>
                </a:solidFill>
                <a:latin typeface="Cambria"/>
                <a:ea typeface="Cambria"/>
                <a:cs typeface="Cambria"/>
                <a:sym typeface="Cambria"/>
              </a:defRPr>
            </a:lvl3pPr>
            <a:lvl4pPr indent="-228600" lvl="3" marL="1828800" marR="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4pPr>
            <a:lvl5pPr indent="-228600" lvl="4" marL="2286000" marR="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5pPr>
            <a:lvl6pPr indent="-228600" lvl="5" marL="2743200" marR="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6pPr>
            <a:lvl7pPr indent="-228600" lvl="6" marL="3200400" marR="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7pPr>
            <a:lvl8pPr indent="-228600" lvl="7" marL="3657600" marR="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8pPr>
            <a:lvl9pPr indent="-228600" lvl="8" marL="4114800" marR="0" algn="l">
              <a:lnSpc>
                <a:spcPct val="115000"/>
              </a:lnSpc>
              <a:spcBef>
                <a:spcPts val="2133"/>
              </a:spcBef>
              <a:spcAft>
                <a:spcPts val="2133"/>
              </a:spcAft>
              <a:buClr>
                <a:schemeClr val="dk1"/>
              </a:buClr>
              <a:buSzPts val="1200"/>
              <a:buFont typeface="Cambria"/>
              <a:buNone/>
              <a:defRPr b="0" i="0" sz="2400" u="none" cap="none" strike="noStrike">
                <a:solidFill>
                  <a:schemeClr val="dk1"/>
                </a:solidFill>
                <a:latin typeface="Cambria"/>
                <a:ea typeface="Cambria"/>
                <a:cs typeface="Cambria"/>
                <a:sym typeface="Cambria"/>
              </a:defRPr>
            </a:lvl9pPr>
          </a:lstStyle>
          <a:p/>
        </p:txBody>
      </p:sp>
      <p:sp>
        <p:nvSpPr>
          <p:cNvPr id="149" name="Google Shape;149;p49"/>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8" name="Shape 168"/>
        <p:cNvGrpSpPr/>
        <p:nvPr/>
      </p:nvGrpSpPr>
      <p:grpSpPr>
        <a:xfrm>
          <a:off x="0" y="0"/>
          <a:ext cx="0" cy="0"/>
          <a:chOff x="0" y="0"/>
          <a:chExt cx="0" cy="0"/>
        </a:xfrm>
      </p:grpSpPr>
      <p:sp>
        <p:nvSpPr>
          <p:cNvPr id="169" name="Google Shape;169;p32"/>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70" name="Google Shape;170;p32"/>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71" name="Google Shape;171;p32"/>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72" name="Google Shape;172;p32"/>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73" name="Google Shape;173;p3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pic>
        <p:nvPicPr>
          <p:cNvPr descr="Celestia-R1---OverlayContentHD.png" id="24" name="Google Shape;24;p33"/>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25" name="Google Shape;25;p33"/>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6" name="Google Shape;26;p33"/>
          <p:cNvSpPr txBox="1"/>
          <p:nvPr>
            <p:ph idx="1" type="body"/>
          </p:nvPr>
        </p:nvSpPr>
        <p:spPr>
          <a:xfrm>
            <a:off x="685801" y="2142067"/>
            <a:ext cx="10131300" cy="3649200"/>
          </a:xfrm>
          <a:prstGeom prst="rect">
            <a:avLst/>
          </a:prstGeom>
          <a:noFill/>
          <a:ln>
            <a:noFill/>
          </a:ln>
        </p:spPr>
        <p:txBody>
          <a:bodyPr anchorCtr="0" anchor="ctr"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27" name="Google Shape;27;p33"/>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8" name="Google Shape;28;p33"/>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9" name="Google Shape;29;p33"/>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74" name="Shape 174"/>
        <p:cNvGrpSpPr/>
        <p:nvPr/>
      </p:nvGrpSpPr>
      <p:grpSpPr>
        <a:xfrm>
          <a:off x="0" y="0"/>
          <a:ext cx="0" cy="0"/>
          <a:chOff x="0" y="0"/>
          <a:chExt cx="0" cy="0"/>
        </a:xfrm>
      </p:grpSpPr>
      <p:grpSp>
        <p:nvGrpSpPr>
          <p:cNvPr id="175" name="Google Shape;175;p50"/>
          <p:cNvGrpSpPr/>
          <p:nvPr/>
        </p:nvGrpSpPr>
        <p:grpSpPr>
          <a:xfrm>
            <a:off x="0" y="-2373"/>
            <a:ext cx="12192000" cy="6867027"/>
            <a:chOff x="0" y="-2373"/>
            <a:chExt cx="12192000" cy="6867027"/>
          </a:xfrm>
        </p:grpSpPr>
        <p:sp>
          <p:nvSpPr>
            <p:cNvPr id="176" name="Google Shape;176;p5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0"/>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0"/>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0"/>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0"/>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0"/>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0"/>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0"/>
            <p:cNvSpPr/>
            <p:nvPr/>
          </p:nvSpPr>
          <p:spPr>
            <a:xfrm rot="-5677564">
              <a:off x="4698365" y="1826025"/>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0"/>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5" name="Google Shape;185;p50"/>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6" name="Google Shape;186;p50"/>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87" name="Google Shape;187;p50"/>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188" name="Google Shape;188;p50"/>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89" name="Google Shape;189;p50"/>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0" name="Google Shape;190;p5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 name="Shape 192"/>
        <p:cNvGrpSpPr/>
        <p:nvPr/>
      </p:nvGrpSpPr>
      <p:grpSpPr>
        <a:xfrm>
          <a:off x="0" y="0"/>
          <a:ext cx="0" cy="0"/>
          <a:chOff x="0" y="0"/>
          <a:chExt cx="0" cy="0"/>
        </a:xfrm>
      </p:grpSpPr>
      <p:sp>
        <p:nvSpPr>
          <p:cNvPr id="193" name="Google Shape;193;p51"/>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94" name="Google Shape;194;p51"/>
          <p:cNvSpPr txBox="1"/>
          <p:nvPr>
            <p:ph idx="1" type="body"/>
          </p:nvPr>
        </p:nvSpPr>
        <p:spPr>
          <a:xfrm>
            <a:off x="1154954" y="2603500"/>
            <a:ext cx="4825200" cy="34164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95" name="Google Shape;195;p51"/>
          <p:cNvSpPr txBox="1"/>
          <p:nvPr>
            <p:ph idx="2" type="body"/>
          </p:nvPr>
        </p:nvSpPr>
        <p:spPr>
          <a:xfrm>
            <a:off x="6208712" y="2603500"/>
            <a:ext cx="4825200" cy="34164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96" name="Google Shape;196;p5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7" name="Google Shape;197;p5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8" name="Google Shape;198;p5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9" name="Shape 199"/>
        <p:cNvGrpSpPr/>
        <p:nvPr/>
      </p:nvGrpSpPr>
      <p:grpSpPr>
        <a:xfrm>
          <a:off x="0" y="0"/>
          <a:ext cx="0" cy="0"/>
          <a:chOff x="0" y="0"/>
          <a:chExt cx="0" cy="0"/>
        </a:xfrm>
      </p:grpSpPr>
      <p:sp>
        <p:nvSpPr>
          <p:cNvPr id="200" name="Google Shape;200;p52"/>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01" name="Google Shape;201;p52"/>
          <p:cNvSpPr txBox="1"/>
          <p:nvPr>
            <p:ph idx="1" type="body"/>
          </p:nvPr>
        </p:nvSpPr>
        <p:spPr>
          <a:xfrm>
            <a:off x="1154954" y="2603500"/>
            <a:ext cx="48252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202" name="Google Shape;202;p52"/>
          <p:cNvSpPr txBox="1"/>
          <p:nvPr>
            <p:ph idx="2" type="body"/>
          </p:nvPr>
        </p:nvSpPr>
        <p:spPr>
          <a:xfrm>
            <a:off x="1154954" y="3179762"/>
            <a:ext cx="4825200" cy="28401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03" name="Google Shape;203;p52"/>
          <p:cNvSpPr txBox="1"/>
          <p:nvPr>
            <p:ph idx="3" type="body"/>
          </p:nvPr>
        </p:nvSpPr>
        <p:spPr>
          <a:xfrm>
            <a:off x="6208712" y="2603500"/>
            <a:ext cx="48252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204" name="Google Shape;204;p52"/>
          <p:cNvSpPr txBox="1"/>
          <p:nvPr>
            <p:ph idx="4" type="body"/>
          </p:nvPr>
        </p:nvSpPr>
        <p:spPr>
          <a:xfrm>
            <a:off x="6208710" y="3179762"/>
            <a:ext cx="4825200" cy="28401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05" name="Google Shape;205;p52"/>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6" name="Google Shape;206;p52"/>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7" name="Google Shape;207;p5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 name="Shape 208"/>
        <p:cNvGrpSpPr/>
        <p:nvPr/>
      </p:nvGrpSpPr>
      <p:grpSpPr>
        <a:xfrm>
          <a:off x="0" y="0"/>
          <a:ext cx="0" cy="0"/>
          <a:chOff x="0" y="0"/>
          <a:chExt cx="0" cy="0"/>
        </a:xfrm>
      </p:grpSpPr>
      <p:sp>
        <p:nvSpPr>
          <p:cNvPr id="209" name="Google Shape;209;p53"/>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10" name="Google Shape;210;p53"/>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1" name="Google Shape;211;p53"/>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2" name="Google Shape;212;p5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13" name="Shape 213"/>
        <p:cNvGrpSpPr/>
        <p:nvPr/>
      </p:nvGrpSpPr>
      <p:grpSpPr>
        <a:xfrm>
          <a:off x="0" y="0"/>
          <a:ext cx="0" cy="0"/>
          <a:chOff x="0" y="0"/>
          <a:chExt cx="0" cy="0"/>
        </a:xfrm>
      </p:grpSpPr>
      <p:sp>
        <p:nvSpPr>
          <p:cNvPr id="214" name="Google Shape;214;p54"/>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5" name="Google Shape;215;p54"/>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6" name="Google Shape;216;p5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18" name="Shape 218"/>
        <p:cNvGrpSpPr/>
        <p:nvPr/>
      </p:nvGrpSpPr>
      <p:grpSpPr>
        <a:xfrm>
          <a:off x="0" y="0"/>
          <a:ext cx="0" cy="0"/>
          <a:chOff x="0" y="0"/>
          <a:chExt cx="0" cy="0"/>
        </a:xfrm>
      </p:grpSpPr>
      <p:grpSp>
        <p:nvGrpSpPr>
          <p:cNvPr id="219" name="Google Shape;219;p55"/>
          <p:cNvGrpSpPr/>
          <p:nvPr/>
        </p:nvGrpSpPr>
        <p:grpSpPr>
          <a:xfrm>
            <a:off x="0" y="-2373"/>
            <a:ext cx="12192000" cy="6867027"/>
            <a:chOff x="0" y="-2373"/>
            <a:chExt cx="12192000" cy="6867027"/>
          </a:xfrm>
        </p:grpSpPr>
        <p:sp>
          <p:nvSpPr>
            <p:cNvPr id="220" name="Google Shape;220;p5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5"/>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5"/>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5"/>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5"/>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5"/>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5"/>
            <p:cNvSpPr/>
            <p:nvPr/>
          </p:nvSpPr>
          <p:spPr>
            <a:xfrm>
              <a:off x="5713412" y="402165"/>
              <a:ext cx="60552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5"/>
            <p:cNvSpPr/>
            <p:nvPr/>
          </p:nvSpPr>
          <p:spPr>
            <a:xfrm rot="-5677564">
              <a:off x="3140497" y="1826025"/>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5"/>
            <p:cNvSpPr/>
            <p:nvPr/>
          </p:nvSpPr>
          <p:spPr>
            <a:xfrm rot="-5400000">
              <a:off x="2229383"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9" name="Google Shape;229;p5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0" name="Google Shape;230;p55"/>
          <p:cNvSpPr txBox="1"/>
          <p:nvPr>
            <p:ph type="title"/>
          </p:nvPr>
        </p:nvSpPr>
        <p:spPr>
          <a:xfrm>
            <a:off x="1154954" y="1295400"/>
            <a:ext cx="2793300" cy="1600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31" name="Google Shape;231;p55"/>
          <p:cNvSpPr txBox="1"/>
          <p:nvPr>
            <p:ph idx="1" type="body"/>
          </p:nvPr>
        </p:nvSpPr>
        <p:spPr>
          <a:xfrm>
            <a:off x="5781146" y="1447800"/>
            <a:ext cx="5190000" cy="4572000"/>
          </a:xfrm>
          <a:prstGeom prst="rect">
            <a:avLst/>
          </a:prstGeom>
          <a:noFill/>
          <a:ln>
            <a:noFill/>
          </a:ln>
        </p:spPr>
        <p:txBody>
          <a:bodyPr anchorCtr="0" anchor="ctr"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32" name="Google Shape;232;p55"/>
          <p:cNvSpPr txBox="1"/>
          <p:nvPr>
            <p:ph idx="2" type="body"/>
          </p:nvPr>
        </p:nvSpPr>
        <p:spPr>
          <a:xfrm>
            <a:off x="1154955" y="2895600"/>
            <a:ext cx="2793300" cy="3129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33" name="Google Shape;233;p5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4" name="Google Shape;234;p5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5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37" name="Shape 237"/>
        <p:cNvGrpSpPr/>
        <p:nvPr/>
      </p:nvGrpSpPr>
      <p:grpSpPr>
        <a:xfrm>
          <a:off x="0" y="0"/>
          <a:ext cx="0" cy="0"/>
          <a:chOff x="0" y="0"/>
          <a:chExt cx="0" cy="0"/>
        </a:xfrm>
      </p:grpSpPr>
      <p:grpSp>
        <p:nvGrpSpPr>
          <p:cNvPr id="238" name="Google Shape;238;p56"/>
          <p:cNvGrpSpPr/>
          <p:nvPr/>
        </p:nvGrpSpPr>
        <p:grpSpPr>
          <a:xfrm>
            <a:off x="0" y="-2373"/>
            <a:ext cx="12192000" cy="6867027"/>
            <a:chOff x="0" y="-2373"/>
            <a:chExt cx="12192000" cy="6867027"/>
          </a:xfrm>
        </p:grpSpPr>
        <p:sp>
          <p:nvSpPr>
            <p:cNvPr id="239" name="Google Shape;239;p5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6"/>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6"/>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6"/>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6"/>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6"/>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6"/>
            <p:cNvSpPr/>
            <p:nvPr/>
          </p:nvSpPr>
          <p:spPr>
            <a:xfrm>
              <a:off x="6172200" y="402165"/>
              <a:ext cx="55965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6"/>
            <p:cNvSpPr/>
            <p:nvPr/>
          </p:nvSpPr>
          <p:spPr>
            <a:xfrm rot="-5400000">
              <a:off x="3295438"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47" name="Google Shape;247;p56"/>
            <p:cNvSpPr/>
            <p:nvPr/>
          </p:nvSpPr>
          <p:spPr>
            <a:xfrm rot="-5677564">
              <a:off x="4203606" y="1826025"/>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6"/>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49" name="Google Shape;249;p56"/>
          <p:cNvSpPr txBox="1"/>
          <p:nvPr>
            <p:ph type="title"/>
          </p:nvPr>
        </p:nvSpPr>
        <p:spPr>
          <a:xfrm>
            <a:off x="1153907" y="1693332"/>
            <a:ext cx="3860400" cy="1735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50" name="Google Shape;250;p56"/>
          <p:cNvSpPr/>
          <p:nvPr>
            <p:ph idx="2" type="pic"/>
          </p:nvPr>
        </p:nvSpPr>
        <p:spPr>
          <a:xfrm>
            <a:off x="6547870" y="1143000"/>
            <a:ext cx="3227100" cy="4572000"/>
          </a:xfrm>
          <a:prstGeom prst="roundRect">
            <a:avLst>
              <a:gd fmla="val 1858" name="adj"/>
            </a:avLst>
          </a:prstGeom>
          <a:noFill/>
          <a:ln>
            <a:noFill/>
          </a:ln>
          <a:effectLst>
            <a:outerShdw blurRad="50800" rotWithShape="0" algn="tl" dir="5400000" dist="50800">
              <a:srgbClr val="000000">
                <a:alpha val="41568"/>
              </a:srgbClr>
            </a:outerShdw>
          </a:effectLst>
        </p:spPr>
      </p:sp>
      <p:sp>
        <p:nvSpPr>
          <p:cNvPr id="251" name="Google Shape;251;p56"/>
          <p:cNvSpPr txBox="1"/>
          <p:nvPr>
            <p:ph idx="1" type="body"/>
          </p:nvPr>
        </p:nvSpPr>
        <p:spPr>
          <a:xfrm>
            <a:off x="1154955" y="3657600"/>
            <a:ext cx="3859200" cy="1371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52" name="Google Shape;252;p56"/>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56"/>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4" name="Google Shape;254;p5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56" name="Shape 256"/>
        <p:cNvGrpSpPr/>
        <p:nvPr/>
      </p:nvGrpSpPr>
      <p:grpSpPr>
        <a:xfrm>
          <a:off x="0" y="0"/>
          <a:ext cx="0" cy="0"/>
          <a:chOff x="0" y="0"/>
          <a:chExt cx="0" cy="0"/>
        </a:xfrm>
      </p:grpSpPr>
      <p:grpSp>
        <p:nvGrpSpPr>
          <p:cNvPr id="257" name="Google Shape;257;p57"/>
          <p:cNvGrpSpPr/>
          <p:nvPr/>
        </p:nvGrpSpPr>
        <p:grpSpPr>
          <a:xfrm>
            <a:off x="0" y="-2373"/>
            <a:ext cx="12192000" cy="6867027"/>
            <a:chOff x="0" y="-2373"/>
            <a:chExt cx="12192000" cy="6867027"/>
          </a:xfrm>
        </p:grpSpPr>
        <p:sp>
          <p:nvSpPr>
            <p:cNvPr id="258" name="Google Shape;258;p5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7"/>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7"/>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7"/>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7"/>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7"/>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7"/>
            <p:cNvSpPr/>
            <p:nvPr/>
          </p:nvSpPr>
          <p:spPr>
            <a:xfrm rot="10371607">
              <a:off x="263641" y="4438318"/>
              <a:ext cx="3299485" cy="440832"/>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7"/>
            <p:cNvSpPr/>
            <p:nvPr/>
          </p:nvSpPr>
          <p:spPr>
            <a:xfrm rot="10800000">
              <a:off x="459506" y="321130"/>
              <a:ext cx="11277600" cy="4533900"/>
            </a:xfrm>
            <a:custGeom>
              <a:rect b="b" l="l" r="r" t="t"/>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266" name="Google Shape;266;p5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67" name="Google Shape;267;p57"/>
          <p:cNvSpPr txBox="1"/>
          <p:nvPr>
            <p:ph type="title"/>
          </p:nvPr>
        </p:nvSpPr>
        <p:spPr>
          <a:xfrm>
            <a:off x="1154956" y="4966674"/>
            <a:ext cx="8825700" cy="566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68" name="Google Shape;268;p57"/>
          <p:cNvSpPr/>
          <p:nvPr>
            <p:ph idx="2" type="pic"/>
          </p:nvPr>
        </p:nvSpPr>
        <p:spPr>
          <a:xfrm>
            <a:off x="1154955" y="685800"/>
            <a:ext cx="8825700" cy="3429000"/>
          </a:xfrm>
          <a:prstGeom prst="roundRect">
            <a:avLst>
              <a:gd fmla="val 1858" name="adj"/>
            </a:avLst>
          </a:prstGeom>
          <a:noFill/>
          <a:ln>
            <a:noFill/>
          </a:ln>
          <a:effectLst>
            <a:outerShdw blurRad="50800" rotWithShape="0" algn="tl" dir="5400000" dist="50800">
              <a:srgbClr val="000000">
                <a:alpha val="41568"/>
              </a:srgbClr>
            </a:outerShdw>
          </a:effectLst>
        </p:spPr>
      </p:sp>
      <p:sp>
        <p:nvSpPr>
          <p:cNvPr id="269" name="Google Shape;269;p57"/>
          <p:cNvSpPr txBox="1"/>
          <p:nvPr>
            <p:ph idx="1" type="body"/>
          </p:nvPr>
        </p:nvSpPr>
        <p:spPr>
          <a:xfrm>
            <a:off x="1154956" y="5536665"/>
            <a:ext cx="8825700" cy="493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2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70" name="Google Shape;270;p57"/>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1" name="Google Shape;271;p57"/>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2" name="Google Shape;272;p5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274" name="Shape 274"/>
        <p:cNvGrpSpPr/>
        <p:nvPr/>
      </p:nvGrpSpPr>
      <p:grpSpPr>
        <a:xfrm>
          <a:off x="0" y="0"/>
          <a:ext cx="0" cy="0"/>
          <a:chOff x="0" y="0"/>
          <a:chExt cx="0" cy="0"/>
        </a:xfrm>
      </p:grpSpPr>
      <p:grpSp>
        <p:nvGrpSpPr>
          <p:cNvPr id="275" name="Google Shape;275;p58"/>
          <p:cNvGrpSpPr/>
          <p:nvPr/>
        </p:nvGrpSpPr>
        <p:grpSpPr>
          <a:xfrm>
            <a:off x="0" y="-2373"/>
            <a:ext cx="12192000" cy="6867027"/>
            <a:chOff x="0" y="-2373"/>
            <a:chExt cx="12192000" cy="6867027"/>
          </a:xfrm>
        </p:grpSpPr>
        <p:sp>
          <p:nvSpPr>
            <p:cNvPr id="276" name="Google Shape;276;p5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8"/>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8"/>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8"/>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8"/>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8"/>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8"/>
            <p:cNvSpPr/>
            <p:nvPr/>
          </p:nvSpPr>
          <p:spPr>
            <a:xfrm rot="-589940">
              <a:off x="8490955" y="2714882"/>
              <a:ext cx="3299261" cy="44087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8"/>
            <p:cNvSpPr/>
            <p:nvPr/>
          </p:nvSpPr>
          <p:spPr>
            <a:xfrm>
              <a:off x="455612" y="2801319"/>
              <a:ext cx="11277600" cy="3602700"/>
            </a:xfrm>
            <a:custGeom>
              <a:rect b="b" l="l" r="r" t="t"/>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284" name="Google Shape;284;p5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85" name="Google Shape;285;p58"/>
          <p:cNvSpPr txBox="1"/>
          <p:nvPr>
            <p:ph type="title"/>
          </p:nvPr>
        </p:nvSpPr>
        <p:spPr>
          <a:xfrm>
            <a:off x="1154954" y="1063416"/>
            <a:ext cx="8825700" cy="1379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86" name="Google Shape;286;p58"/>
          <p:cNvSpPr txBox="1"/>
          <p:nvPr>
            <p:ph idx="1" type="body"/>
          </p:nvPr>
        </p:nvSpPr>
        <p:spPr>
          <a:xfrm>
            <a:off x="1154954" y="3543300"/>
            <a:ext cx="8825700" cy="2476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87" name="Google Shape;287;p58"/>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8" name="Google Shape;288;p58"/>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9" name="Google Shape;289;p5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91" name="Shape 291"/>
        <p:cNvGrpSpPr/>
        <p:nvPr/>
      </p:nvGrpSpPr>
      <p:grpSpPr>
        <a:xfrm>
          <a:off x="0" y="0"/>
          <a:ext cx="0" cy="0"/>
          <a:chOff x="0" y="0"/>
          <a:chExt cx="0" cy="0"/>
        </a:xfrm>
      </p:grpSpPr>
      <p:grpSp>
        <p:nvGrpSpPr>
          <p:cNvPr id="292" name="Google Shape;292;p59"/>
          <p:cNvGrpSpPr/>
          <p:nvPr/>
        </p:nvGrpSpPr>
        <p:grpSpPr>
          <a:xfrm>
            <a:off x="0" y="-2373"/>
            <a:ext cx="12192000" cy="6867027"/>
            <a:chOff x="0" y="-2373"/>
            <a:chExt cx="12192000" cy="6867027"/>
          </a:xfrm>
        </p:grpSpPr>
        <p:sp>
          <p:nvSpPr>
            <p:cNvPr id="293" name="Google Shape;293;p5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9"/>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9"/>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9"/>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9"/>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9"/>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9"/>
            <p:cNvSpPr/>
            <p:nvPr/>
          </p:nvSpPr>
          <p:spPr>
            <a:xfrm rot="-589940">
              <a:off x="8490955" y="4185125"/>
              <a:ext cx="3299261" cy="44087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9"/>
            <p:cNvSpPr/>
            <p:nvPr/>
          </p:nvSpPr>
          <p:spPr>
            <a:xfrm>
              <a:off x="455612" y="4241801"/>
              <a:ext cx="11277600" cy="23373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01" name="Google Shape;301;p5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02" name="Google Shape;302;p59"/>
          <p:cNvSpPr txBox="1"/>
          <p:nvPr/>
        </p:nvSpPr>
        <p:spPr>
          <a:xfrm>
            <a:off x="9719438" y="2631815"/>
            <a:ext cx="801900" cy="1569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600"/>
              <a:buFont typeface="Arial"/>
              <a:buNone/>
            </a:pPr>
            <a:r>
              <a:rPr b="0" i="0" lang="en-US" sz="9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03" name="Google Shape;303;p59"/>
          <p:cNvSpPr txBox="1"/>
          <p:nvPr/>
        </p:nvSpPr>
        <p:spPr>
          <a:xfrm>
            <a:off x="898295" y="591093"/>
            <a:ext cx="801900" cy="1569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600"/>
              <a:buFont typeface="Arial"/>
              <a:buNone/>
            </a:pPr>
            <a:r>
              <a:rPr b="0" i="0" lang="en-US" sz="9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04" name="Google Shape;304;p59"/>
          <p:cNvSpPr txBox="1"/>
          <p:nvPr>
            <p:ph type="title"/>
          </p:nvPr>
        </p:nvSpPr>
        <p:spPr>
          <a:xfrm>
            <a:off x="1581878" y="980517"/>
            <a:ext cx="8454000" cy="269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05" name="Google Shape;305;p59"/>
          <p:cNvSpPr txBox="1"/>
          <p:nvPr>
            <p:ph idx="1" type="body"/>
          </p:nvPr>
        </p:nvSpPr>
        <p:spPr>
          <a:xfrm>
            <a:off x="1945945" y="3678766"/>
            <a:ext cx="7725900" cy="342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small"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06" name="Google Shape;306;p59"/>
          <p:cNvSpPr txBox="1"/>
          <p:nvPr>
            <p:ph idx="2" type="body"/>
          </p:nvPr>
        </p:nvSpPr>
        <p:spPr>
          <a:xfrm>
            <a:off x="1154954" y="4350657"/>
            <a:ext cx="8825700" cy="1676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07" name="Google Shape;307;p59"/>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08" name="Google Shape;308;p59"/>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09" name="Google Shape;309;p5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pic>
        <p:nvPicPr>
          <p:cNvPr descr="Celestia-R1---OverlayContentHD.png" id="31" name="Google Shape;31;p34"/>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32" name="Google Shape;32;p34"/>
          <p:cNvSpPr txBox="1"/>
          <p:nvPr>
            <p:ph type="title"/>
          </p:nvPr>
        </p:nvSpPr>
        <p:spPr>
          <a:xfrm>
            <a:off x="685801" y="3308580"/>
            <a:ext cx="10131300" cy="1468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33" name="Google Shape;33;p34"/>
          <p:cNvSpPr txBox="1"/>
          <p:nvPr>
            <p:ph idx="1" type="body"/>
          </p:nvPr>
        </p:nvSpPr>
        <p:spPr>
          <a:xfrm>
            <a:off x="685799" y="4777380"/>
            <a:ext cx="10131300"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34" name="Google Shape;34;p34"/>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35" name="Google Shape;35;p34"/>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36" name="Google Shape;36;p34"/>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311" name="Shape 311"/>
        <p:cNvGrpSpPr/>
        <p:nvPr/>
      </p:nvGrpSpPr>
      <p:grpSpPr>
        <a:xfrm>
          <a:off x="0" y="0"/>
          <a:ext cx="0" cy="0"/>
          <a:chOff x="0" y="0"/>
          <a:chExt cx="0" cy="0"/>
        </a:xfrm>
      </p:grpSpPr>
      <p:grpSp>
        <p:nvGrpSpPr>
          <p:cNvPr id="312" name="Google Shape;312;p60"/>
          <p:cNvGrpSpPr/>
          <p:nvPr/>
        </p:nvGrpSpPr>
        <p:grpSpPr>
          <a:xfrm>
            <a:off x="0" y="-2373"/>
            <a:ext cx="12192000" cy="6867027"/>
            <a:chOff x="0" y="-2373"/>
            <a:chExt cx="12192000" cy="6867027"/>
          </a:xfrm>
        </p:grpSpPr>
        <p:sp>
          <p:nvSpPr>
            <p:cNvPr id="313" name="Google Shape;313;p6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0"/>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0"/>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0"/>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0"/>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0"/>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0"/>
            <p:cNvSpPr/>
            <p:nvPr/>
          </p:nvSpPr>
          <p:spPr>
            <a:xfrm rot="-589940">
              <a:off x="8490955" y="4193591"/>
              <a:ext cx="3299261" cy="44087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0"/>
            <p:cNvSpPr/>
            <p:nvPr/>
          </p:nvSpPr>
          <p:spPr>
            <a:xfrm>
              <a:off x="455612" y="4241801"/>
              <a:ext cx="11277600" cy="23373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21" name="Google Shape;321;p60"/>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22" name="Google Shape;322;p60"/>
          <p:cNvSpPr txBox="1"/>
          <p:nvPr>
            <p:ph type="title"/>
          </p:nvPr>
        </p:nvSpPr>
        <p:spPr>
          <a:xfrm>
            <a:off x="1154954" y="2370667"/>
            <a:ext cx="8825700" cy="1822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23" name="Google Shape;323;p60"/>
          <p:cNvSpPr txBox="1"/>
          <p:nvPr>
            <p:ph idx="1" type="body"/>
          </p:nvPr>
        </p:nvSpPr>
        <p:spPr>
          <a:xfrm>
            <a:off x="1154954" y="5033068"/>
            <a:ext cx="8825700"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324" name="Google Shape;324;p60"/>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5" name="Google Shape;325;p60"/>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6" name="Google Shape;326;p6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28" name="Shape 328"/>
        <p:cNvGrpSpPr/>
        <p:nvPr/>
      </p:nvGrpSpPr>
      <p:grpSpPr>
        <a:xfrm>
          <a:off x="0" y="0"/>
          <a:ext cx="0" cy="0"/>
          <a:chOff x="0" y="0"/>
          <a:chExt cx="0" cy="0"/>
        </a:xfrm>
      </p:grpSpPr>
      <p:sp>
        <p:nvSpPr>
          <p:cNvPr id="329" name="Google Shape;329;p61"/>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30" name="Google Shape;330;p61"/>
          <p:cNvSpPr txBox="1"/>
          <p:nvPr>
            <p:ph idx="1" type="body"/>
          </p:nvPr>
        </p:nvSpPr>
        <p:spPr>
          <a:xfrm>
            <a:off x="1154954" y="2617299"/>
            <a:ext cx="31293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31" name="Google Shape;331;p61"/>
          <p:cNvSpPr txBox="1"/>
          <p:nvPr>
            <p:ph idx="2" type="body"/>
          </p:nvPr>
        </p:nvSpPr>
        <p:spPr>
          <a:xfrm>
            <a:off x="1154954" y="3193561"/>
            <a:ext cx="3129300" cy="283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32" name="Google Shape;332;p61"/>
          <p:cNvSpPr txBox="1"/>
          <p:nvPr>
            <p:ph idx="3" type="body"/>
          </p:nvPr>
        </p:nvSpPr>
        <p:spPr>
          <a:xfrm>
            <a:off x="4512721" y="2603502"/>
            <a:ext cx="31455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33" name="Google Shape;333;p61"/>
          <p:cNvSpPr txBox="1"/>
          <p:nvPr>
            <p:ph idx="4" type="body"/>
          </p:nvPr>
        </p:nvSpPr>
        <p:spPr>
          <a:xfrm>
            <a:off x="4512721" y="3193561"/>
            <a:ext cx="3145500" cy="283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34" name="Google Shape;334;p61"/>
          <p:cNvSpPr txBox="1"/>
          <p:nvPr>
            <p:ph idx="5" type="body"/>
          </p:nvPr>
        </p:nvSpPr>
        <p:spPr>
          <a:xfrm>
            <a:off x="7886700" y="2617299"/>
            <a:ext cx="31611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35" name="Google Shape;335;p61"/>
          <p:cNvSpPr txBox="1"/>
          <p:nvPr>
            <p:ph idx="6" type="body"/>
          </p:nvPr>
        </p:nvSpPr>
        <p:spPr>
          <a:xfrm>
            <a:off x="7886700" y="3193561"/>
            <a:ext cx="3164700" cy="283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336" name="Google Shape;336;p61"/>
          <p:cNvCxnSpPr/>
          <p:nvPr/>
        </p:nvCxnSpPr>
        <p:spPr>
          <a:xfrm>
            <a:off x="4403971" y="2569633"/>
            <a:ext cx="0" cy="34926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337" name="Google Shape;337;p61"/>
          <p:cNvCxnSpPr/>
          <p:nvPr/>
        </p:nvCxnSpPr>
        <p:spPr>
          <a:xfrm>
            <a:off x="7772401" y="2569633"/>
            <a:ext cx="0" cy="34926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338" name="Google Shape;338;p6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 name="Google Shape;339;p6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40" name="Google Shape;340;p6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41" name="Shape 341"/>
        <p:cNvGrpSpPr/>
        <p:nvPr/>
      </p:nvGrpSpPr>
      <p:grpSpPr>
        <a:xfrm>
          <a:off x="0" y="0"/>
          <a:ext cx="0" cy="0"/>
          <a:chOff x="0" y="0"/>
          <a:chExt cx="0" cy="0"/>
        </a:xfrm>
      </p:grpSpPr>
      <p:sp>
        <p:nvSpPr>
          <p:cNvPr id="342" name="Google Shape;342;p62"/>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43" name="Google Shape;343;p62"/>
          <p:cNvSpPr txBox="1"/>
          <p:nvPr>
            <p:ph idx="1" type="body"/>
          </p:nvPr>
        </p:nvSpPr>
        <p:spPr>
          <a:xfrm>
            <a:off x="1154952" y="4532845"/>
            <a:ext cx="30504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44" name="Google Shape;344;p62"/>
          <p:cNvSpPr/>
          <p:nvPr>
            <p:ph idx="2" type="pic"/>
          </p:nvPr>
        </p:nvSpPr>
        <p:spPr>
          <a:xfrm>
            <a:off x="1334552" y="2603500"/>
            <a:ext cx="2691300" cy="1591500"/>
          </a:xfrm>
          <a:prstGeom prst="roundRect">
            <a:avLst>
              <a:gd fmla="val 1858" name="adj"/>
            </a:avLst>
          </a:prstGeom>
          <a:noFill/>
          <a:ln>
            <a:noFill/>
          </a:ln>
          <a:effectLst>
            <a:outerShdw blurRad="50800" rotWithShape="0" algn="tl" dir="5400000" dist="50800">
              <a:srgbClr val="000000">
                <a:alpha val="41568"/>
              </a:srgbClr>
            </a:outerShdw>
          </a:effectLst>
        </p:spPr>
      </p:sp>
      <p:sp>
        <p:nvSpPr>
          <p:cNvPr id="345" name="Google Shape;345;p62"/>
          <p:cNvSpPr txBox="1"/>
          <p:nvPr>
            <p:ph idx="3" type="body"/>
          </p:nvPr>
        </p:nvSpPr>
        <p:spPr>
          <a:xfrm>
            <a:off x="1154953" y="5109107"/>
            <a:ext cx="3050400" cy="9180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46" name="Google Shape;346;p62"/>
          <p:cNvSpPr txBox="1"/>
          <p:nvPr>
            <p:ph idx="4" type="body"/>
          </p:nvPr>
        </p:nvSpPr>
        <p:spPr>
          <a:xfrm>
            <a:off x="4572537" y="4532846"/>
            <a:ext cx="3046800" cy="651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47" name="Google Shape;347;p62"/>
          <p:cNvSpPr/>
          <p:nvPr>
            <p:ph idx="5" type="pic"/>
          </p:nvPr>
        </p:nvSpPr>
        <p:spPr>
          <a:xfrm>
            <a:off x="4748463" y="2603500"/>
            <a:ext cx="2691300" cy="1591500"/>
          </a:xfrm>
          <a:prstGeom prst="roundRect">
            <a:avLst>
              <a:gd fmla="val 1858" name="adj"/>
            </a:avLst>
          </a:prstGeom>
          <a:noFill/>
          <a:ln>
            <a:noFill/>
          </a:ln>
          <a:effectLst>
            <a:outerShdw blurRad="50800" rotWithShape="0" algn="tl" dir="5400000" dist="50800">
              <a:srgbClr val="000000">
                <a:alpha val="41568"/>
              </a:srgbClr>
            </a:outerShdw>
          </a:effectLst>
        </p:spPr>
      </p:sp>
      <p:sp>
        <p:nvSpPr>
          <p:cNvPr id="348" name="Google Shape;348;p62"/>
          <p:cNvSpPr txBox="1"/>
          <p:nvPr>
            <p:ph idx="6" type="body"/>
          </p:nvPr>
        </p:nvSpPr>
        <p:spPr>
          <a:xfrm>
            <a:off x="4568865" y="5184002"/>
            <a:ext cx="3050400" cy="8430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49" name="Google Shape;349;p62"/>
          <p:cNvSpPr txBox="1"/>
          <p:nvPr>
            <p:ph idx="7" type="body"/>
          </p:nvPr>
        </p:nvSpPr>
        <p:spPr>
          <a:xfrm>
            <a:off x="7983434" y="4532847"/>
            <a:ext cx="3050400" cy="651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50" name="Google Shape;350;p62"/>
          <p:cNvSpPr/>
          <p:nvPr>
            <p:ph idx="8" type="pic"/>
          </p:nvPr>
        </p:nvSpPr>
        <p:spPr>
          <a:xfrm>
            <a:off x="8163031" y="2603500"/>
            <a:ext cx="2691300" cy="1591500"/>
          </a:xfrm>
          <a:prstGeom prst="roundRect">
            <a:avLst>
              <a:gd fmla="val 1858" name="adj"/>
            </a:avLst>
          </a:prstGeom>
          <a:noFill/>
          <a:ln>
            <a:noFill/>
          </a:ln>
          <a:effectLst>
            <a:outerShdw blurRad="50800" rotWithShape="0" algn="tl" dir="5400000" dist="50800">
              <a:srgbClr val="000000">
                <a:alpha val="41568"/>
              </a:srgbClr>
            </a:outerShdw>
          </a:effectLst>
        </p:spPr>
      </p:sp>
      <p:sp>
        <p:nvSpPr>
          <p:cNvPr id="351" name="Google Shape;351;p62"/>
          <p:cNvSpPr txBox="1"/>
          <p:nvPr>
            <p:ph idx="9" type="body"/>
          </p:nvPr>
        </p:nvSpPr>
        <p:spPr>
          <a:xfrm>
            <a:off x="7983434" y="5184001"/>
            <a:ext cx="3050400" cy="8430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352" name="Google Shape;352;p62"/>
          <p:cNvCxnSpPr/>
          <p:nvPr/>
        </p:nvCxnSpPr>
        <p:spPr>
          <a:xfrm>
            <a:off x="4388153" y="2603500"/>
            <a:ext cx="0" cy="35175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353" name="Google Shape;353;p62"/>
          <p:cNvCxnSpPr/>
          <p:nvPr/>
        </p:nvCxnSpPr>
        <p:spPr>
          <a:xfrm>
            <a:off x="7801905" y="2603500"/>
            <a:ext cx="0" cy="34926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354" name="Google Shape;354;p62"/>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55" name="Google Shape;355;p62"/>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56" name="Google Shape;356;p6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7" name="Shape 357"/>
        <p:cNvGrpSpPr/>
        <p:nvPr/>
      </p:nvGrpSpPr>
      <p:grpSpPr>
        <a:xfrm>
          <a:off x="0" y="0"/>
          <a:ext cx="0" cy="0"/>
          <a:chOff x="0" y="0"/>
          <a:chExt cx="0" cy="0"/>
        </a:xfrm>
      </p:grpSpPr>
      <p:sp>
        <p:nvSpPr>
          <p:cNvPr id="358" name="Google Shape;358;p63"/>
          <p:cNvSpPr txBox="1"/>
          <p:nvPr>
            <p:ph type="title"/>
          </p:nvPr>
        </p:nvSpPr>
        <p:spPr>
          <a:xfrm>
            <a:off x="1154953" y="973668"/>
            <a:ext cx="8825700" cy="707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59" name="Google Shape;359;p63"/>
          <p:cNvSpPr txBox="1"/>
          <p:nvPr>
            <p:ph idx="1" type="body"/>
          </p:nvPr>
        </p:nvSpPr>
        <p:spPr>
          <a:xfrm rot="5400000">
            <a:off x="3827417" y="-69050"/>
            <a:ext cx="3416400" cy="87615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60" name="Google Shape;360;p63"/>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1" name="Google Shape;361;p63"/>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2" name="Google Shape;362;p6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63" name="Shape 363"/>
        <p:cNvGrpSpPr/>
        <p:nvPr/>
      </p:nvGrpSpPr>
      <p:grpSpPr>
        <a:xfrm>
          <a:off x="0" y="0"/>
          <a:ext cx="0" cy="0"/>
          <a:chOff x="0" y="0"/>
          <a:chExt cx="0" cy="0"/>
        </a:xfrm>
      </p:grpSpPr>
      <p:grpSp>
        <p:nvGrpSpPr>
          <p:cNvPr id="364" name="Google Shape;364;p64"/>
          <p:cNvGrpSpPr/>
          <p:nvPr/>
        </p:nvGrpSpPr>
        <p:grpSpPr>
          <a:xfrm>
            <a:off x="0" y="-2373"/>
            <a:ext cx="12192000" cy="6867027"/>
            <a:chOff x="0" y="-2373"/>
            <a:chExt cx="12192000" cy="6867027"/>
          </a:xfrm>
        </p:grpSpPr>
        <p:sp>
          <p:nvSpPr>
            <p:cNvPr id="365" name="Google Shape;365;p6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4"/>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4"/>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4"/>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4"/>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4"/>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4"/>
            <p:cNvSpPr/>
            <p:nvPr/>
          </p:nvSpPr>
          <p:spPr>
            <a:xfrm rot="5101748">
              <a:off x="6294725" y="4577773"/>
              <a:ext cx="3299510" cy="440849"/>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4"/>
            <p:cNvSpPr/>
            <p:nvPr/>
          </p:nvSpPr>
          <p:spPr>
            <a:xfrm>
              <a:off x="414867" y="402165"/>
              <a:ext cx="65109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4"/>
            <p:cNvSpPr/>
            <p:nvPr/>
          </p:nvSpPr>
          <p:spPr>
            <a:xfrm rot="5400000">
              <a:off x="4449196" y="280171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74" name="Google Shape;374;p64"/>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75" name="Google Shape;375;p64"/>
          <p:cNvSpPr txBox="1"/>
          <p:nvPr>
            <p:ph type="title"/>
          </p:nvPr>
        </p:nvSpPr>
        <p:spPr>
          <a:xfrm rot="5400000">
            <a:off x="6909389" y="2945868"/>
            <a:ext cx="4748700" cy="141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76" name="Google Shape;376;p64"/>
          <p:cNvSpPr txBox="1"/>
          <p:nvPr>
            <p:ph idx="1" type="body"/>
          </p:nvPr>
        </p:nvSpPr>
        <p:spPr>
          <a:xfrm rot="5400000">
            <a:off x="1904400" y="529068"/>
            <a:ext cx="4748700" cy="62475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77" name="Google Shape;377;p64"/>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8" name="Google Shape;378;p64"/>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9" name="Google Shape;379;p6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pic>
        <p:nvPicPr>
          <p:cNvPr descr="Celestia-R1---OverlayContentHD.png" id="38" name="Google Shape;38;p35"/>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39" name="Google Shape;39;p35"/>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40" name="Google Shape;40;p35"/>
          <p:cNvSpPr txBox="1"/>
          <p:nvPr>
            <p:ph idx="1" type="body"/>
          </p:nvPr>
        </p:nvSpPr>
        <p:spPr>
          <a:xfrm>
            <a:off x="685803" y="2142067"/>
            <a:ext cx="4995300" cy="3649200"/>
          </a:xfrm>
          <a:prstGeom prst="rect">
            <a:avLst/>
          </a:prstGeom>
          <a:noFill/>
          <a:ln>
            <a:noFill/>
          </a:ln>
        </p:spPr>
        <p:txBody>
          <a:bodyPr anchorCtr="0" anchor="ctr"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1" name="Google Shape;41;p35"/>
          <p:cNvSpPr txBox="1"/>
          <p:nvPr>
            <p:ph idx="2" type="body"/>
          </p:nvPr>
        </p:nvSpPr>
        <p:spPr>
          <a:xfrm>
            <a:off x="5821895" y="2142067"/>
            <a:ext cx="4995299" cy="3649200"/>
          </a:xfrm>
          <a:prstGeom prst="rect">
            <a:avLst/>
          </a:prstGeom>
          <a:noFill/>
          <a:ln>
            <a:noFill/>
          </a:ln>
        </p:spPr>
        <p:txBody>
          <a:bodyPr anchorCtr="0" anchor="ctr"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2" name="Google Shape;42;p35"/>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3" name="Google Shape;43;p35"/>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4" name="Google Shape;44;p35"/>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6"/>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47" name="Google Shape;47;p36"/>
          <p:cNvSpPr txBox="1"/>
          <p:nvPr>
            <p:ph idx="1" type="body"/>
          </p:nvPr>
        </p:nvSpPr>
        <p:spPr>
          <a:xfrm>
            <a:off x="973671" y="2218267"/>
            <a:ext cx="47091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8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1" i="0" sz="20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1" i="0" sz="18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1" i="0" sz="1600" u="none" cap="none" strike="noStrike">
                <a:solidFill>
                  <a:schemeClr val="lt1"/>
                </a:solidFill>
                <a:latin typeface="Calibri"/>
                <a:ea typeface="Calibri"/>
                <a:cs typeface="Calibri"/>
                <a:sym typeface="Calibri"/>
              </a:defRPr>
            </a:lvl9pPr>
          </a:lstStyle>
          <a:p/>
        </p:txBody>
      </p:sp>
      <p:sp>
        <p:nvSpPr>
          <p:cNvPr id="48" name="Google Shape;48;p36"/>
          <p:cNvSpPr txBox="1"/>
          <p:nvPr>
            <p:ph idx="2" type="body"/>
          </p:nvPr>
        </p:nvSpPr>
        <p:spPr>
          <a:xfrm>
            <a:off x="685800" y="2870201"/>
            <a:ext cx="4996800" cy="29211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9" name="Google Shape;49;p36"/>
          <p:cNvSpPr txBox="1"/>
          <p:nvPr>
            <p:ph idx="3" type="body"/>
          </p:nvPr>
        </p:nvSpPr>
        <p:spPr>
          <a:xfrm>
            <a:off x="6096003" y="2226734"/>
            <a:ext cx="4722900" cy="576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28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1" i="0" sz="20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1" i="0" sz="18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1" i="0" sz="1600" u="none" cap="none" strike="noStrike">
                <a:solidFill>
                  <a:schemeClr val="lt1"/>
                </a:solidFill>
                <a:latin typeface="Calibri"/>
                <a:ea typeface="Calibri"/>
                <a:cs typeface="Calibri"/>
                <a:sym typeface="Calibri"/>
              </a:defRPr>
            </a:lvl9pPr>
          </a:lstStyle>
          <a:p/>
        </p:txBody>
      </p:sp>
      <p:sp>
        <p:nvSpPr>
          <p:cNvPr id="50" name="Google Shape;50;p36"/>
          <p:cNvSpPr txBox="1"/>
          <p:nvPr>
            <p:ph idx="4" type="body"/>
          </p:nvPr>
        </p:nvSpPr>
        <p:spPr>
          <a:xfrm>
            <a:off x="5823483" y="2870201"/>
            <a:ext cx="4995300" cy="29211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51" name="Google Shape;51;p36"/>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2" name="Google Shape;52;p36"/>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3" name="Google Shape;53;p36"/>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descr="Celestia-R1---OverlayContentHD.png" id="55" name="Google Shape;55;p37"/>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56" name="Google Shape;56;p37"/>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57" name="Google Shape;57;p3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8" name="Google Shape;58;p37"/>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9" name="Google Shape;59;p37"/>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pic>
        <p:nvPicPr>
          <p:cNvPr descr="Celestia-R1---OverlayContentHD.png" id="61" name="Google Shape;61;p38"/>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62" name="Google Shape;62;p38"/>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63" name="Google Shape;63;p38"/>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64" name="Google Shape;64;p38"/>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pic>
        <p:nvPicPr>
          <p:cNvPr descr="Celestia-R1---OverlayContentHD.png" id="66" name="Google Shape;66;p39"/>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67" name="Google Shape;67;p39"/>
          <p:cNvSpPr txBox="1"/>
          <p:nvPr>
            <p:ph type="title"/>
          </p:nvPr>
        </p:nvSpPr>
        <p:spPr>
          <a:xfrm>
            <a:off x="685800" y="2074333"/>
            <a:ext cx="3681000" cy="1371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68" name="Google Shape;68;p39"/>
          <p:cNvSpPr txBox="1"/>
          <p:nvPr>
            <p:ph idx="1" type="body"/>
          </p:nvPr>
        </p:nvSpPr>
        <p:spPr>
          <a:xfrm>
            <a:off x="4648201" y="609600"/>
            <a:ext cx="6168899" cy="5181600"/>
          </a:xfrm>
          <a:prstGeom prst="rect">
            <a:avLst/>
          </a:prstGeom>
          <a:noFill/>
          <a:ln>
            <a:noFill/>
          </a:ln>
        </p:spPr>
        <p:txBody>
          <a:bodyPr anchorCtr="0" anchor="ctr" bIns="91425" lIns="91425" spcFirstLastPara="1" rIns="91425" wrap="square" tIns="91425">
            <a:noAutofit/>
          </a:bodyPr>
          <a:lstStyle>
            <a:lvl1pPr indent="-342900" lvl="0" marL="457200" marR="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69" name="Google Shape;69;p39"/>
          <p:cNvSpPr txBox="1"/>
          <p:nvPr>
            <p:ph idx="2" type="body"/>
          </p:nvPr>
        </p:nvSpPr>
        <p:spPr>
          <a:xfrm>
            <a:off x="685800" y="3445932"/>
            <a:ext cx="3681000" cy="1828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16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2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900" u="none" cap="none" strike="noStrike">
                <a:solidFill>
                  <a:schemeClr val="lt1"/>
                </a:solidFill>
                <a:latin typeface="Calibri"/>
                <a:ea typeface="Calibri"/>
                <a:cs typeface="Calibri"/>
                <a:sym typeface="Calibri"/>
              </a:defRPr>
            </a:lvl9pPr>
          </a:lstStyle>
          <a:p/>
        </p:txBody>
      </p:sp>
      <p:sp>
        <p:nvSpPr>
          <p:cNvPr id="70" name="Google Shape;70;p39"/>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71" name="Google Shape;71;p39"/>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72" name="Google Shape;72;p39"/>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pic>
        <p:nvPicPr>
          <p:cNvPr descr="Celestia-R1---OverlayContentHD.png" id="74" name="Google Shape;74;p40"/>
          <p:cNvPicPr preferRelativeResize="0"/>
          <p:nvPr/>
        </p:nvPicPr>
        <p:blipFill rotWithShape="1">
          <a:blip r:embed="rId2">
            <a:alphaModFix/>
          </a:blip>
          <a:srcRect b="0" l="0" r="0" t="0"/>
          <a:stretch/>
        </p:blipFill>
        <p:spPr>
          <a:xfrm>
            <a:off x="1" y="0"/>
            <a:ext cx="12188700" cy="6856200"/>
          </a:xfrm>
          <a:prstGeom prst="rect">
            <a:avLst/>
          </a:prstGeom>
          <a:noFill/>
          <a:ln>
            <a:noFill/>
          </a:ln>
        </p:spPr>
      </p:pic>
      <p:sp>
        <p:nvSpPr>
          <p:cNvPr id="75" name="Google Shape;75;p40"/>
          <p:cNvSpPr txBox="1"/>
          <p:nvPr>
            <p:ph type="title"/>
          </p:nvPr>
        </p:nvSpPr>
        <p:spPr>
          <a:xfrm>
            <a:off x="685801" y="1600200"/>
            <a:ext cx="6164700" cy="1371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2pPr>
            <a:lvl3pPr lvl="2"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3pPr>
            <a:lvl4pPr lvl="3"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4pPr>
            <a:lvl5pPr lvl="4"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5pPr>
            <a:lvl6pPr lvl="5"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6pPr>
            <a:lvl7pPr lvl="6"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7pPr>
            <a:lvl8pPr lvl="7"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8pPr>
            <a:lvl9pPr lvl="8" marR="0" algn="l">
              <a:lnSpc>
                <a:spcPct val="100000"/>
              </a:lnSpc>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76" name="Google Shape;76;p40"/>
          <p:cNvSpPr/>
          <p:nvPr>
            <p:ph idx="2" type="pic"/>
          </p:nvPr>
        </p:nvSpPr>
        <p:spPr>
          <a:xfrm>
            <a:off x="7536254" y="914400"/>
            <a:ext cx="3281100" cy="4572000"/>
          </a:xfrm>
          <a:prstGeom prst="roundRect">
            <a:avLst>
              <a:gd fmla="val 4280" name="adj"/>
            </a:avLst>
          </a:prstGeom>
          <a:noFill/>
          <a:ln cap="sq" cmpd="dbl" w="50800">
            <a:solidFill>
              <a:srgbClr val="FFFFFF"/>
            </a:solidFill>
            <a:prstDash val="solid"/>
            <a:miter lim="8000"/>
            <a:headEnd len="sm" w="sm" type="none"/>
            <a:tailEnd len="sm" w="sm" type="none"/>
          </a:ln>
          <a:effectLst>
            <a:outerShdw blurRad="254000" rotWithShape="0" algn="tl">
              <a:srgbClr val="000000">
                <a:alpha val="41176"/>
              </a:srgbClr>
            </a:outerShdw>
          </a:effectLst>
        </p:spPr>
      </p:sp>
      <p:sp>
        <p:nvSpPr>
          <p:cNvPr id="77" name="Google Shape;77;p40"/>
          <p:cNvSpPr txBox="1"/>
          <p:nvPr>
            <p:ph idx="1" type="body"/>
          </p:nvPr>
        </p:nvSpPr>
        <p:spPr>
          <a:xfrm>
            <a:off x="685801" y="2971800"/>
            <a:ext cx="6164700" cy="1828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algn="l">
              <a:lnSpc>
                <a:spcPct val="100000"/>
              </a:lnSpc>
              <a:spcBef>
                <a:spcPts val="1000"/>
              </a:spcBef>
              <a:spcAft>
                <a:spcPts val="0"/>
              </a:spcAft>
              <a:buClr>
                <a:schemeClr val="lt1"/>
              </a:buClr>
              <a:buSzPts val="1600"/>
              <a:buFont typeface="Arial"/>
              <a:buNone/>
              <a:defRPr b="0" i="0" sz="1200" u="none" cap="none" strike="noStrike">
                <a:solidFill>
                  <a:schemeClr val="lt1"/>
                </a:solidFill>
                <a:latin typeface="Calibri"/>
                <a:ea typeface="Calibri"/>
                <a:cs typeface="Calibri"/>
                <a:sym typeface="Calibri"/>
              </a:defRPr>
            </a:lvl2pPr>
            <a:lvl3pPr indent="-228600" lvl="2" marL="1371600" marR="0" algn="l">
              <a:lnSpc>
                <a:spcPct val="100000"/>
              </a:lnSpc>
              <a:spcBef>
                <a:spcPts val="100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3pPr>
            <a:lvl4pPr indent="-228600" lvl="3" marL="18288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4pPr>
            <a:lvl5pPr indent="-228600" lvl="4" marL="22860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5pPr>
            <a:lvl6pPr indent="-228600" lvl="5" marL="27432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6pPr>
            <a:lvl7pPr indent="-228600" lvl="6" marL="32004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7pPr>
            <a:lvl8pPr indent="-228600" lvl="7" marL="3657600" marR="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8pPr>
            <a:lvl9pPr indent="-228600" lvl="8" marL="4114800" marR="0" algn="l">
              <a:lnSpc>
                <a:spcPct val="100000"/>
              </a:lnSpc>
              <a:spcBef>
                <a:spcPts val="1000"/>
              </a:spcBef>
              <a:spcAft>
                <a:spcPts val="1000"/>
              </a:spcAft>
              <a:buClr>
                <a:schemeClr val="lt1"/>
              </a:buClr>
              <a:buSzPts val="1200"/>
              <a:buFont typeface="Arial"/>
              <a:buNone/>
              <a:defRPr b="0" i="0" sz="900" u="none" cap="none" strike="noStrike">
                <a:solidFill>
                  <a:schemeClr val="lt1"/>
                </a:solidFill>
                <a:latin typeface="Calibri"/>
                <a:ea typeface="Calibri"/>
                <a:cs typeface="Calibri"/>
                <a:sym typeface="Calibri"/>
              </a:defRPr>
            </a:lvl9pPr>
          </a:lstStyle>
          <a:p/>
        </p:txBody>
      </p:sp>
      <p:sp>
        <p:nvSpPr>
          <p:cNvPr id="78" name="Google Shape;78;p40"/>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79" name="Google Shape;79;p40"/>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80" name="Google Shape;80;p40"/>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3.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1.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1" name="Google Shape;11;p29"/>
          <p:cNvSpPr txBox="1"/>
          <p:nvPr>
            <p:ph idx="1" type="body"/>
          </p:nvPr>
        </p:nvSpPr>
        <p:spPr>
          <a:xfrm>
            <a:off x="685801" y="2142067"/>
            <a:ext cx="10131300" cy="36492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2" name="Google Shape;12;p29"/>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3" name="Google Shape;13;p29"/>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14" name="Google Shape;14;p29"/>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9"/>
          <p:cNvPicPr preferRelativeResize="0"/>
          <p:nvPr/>
        </p:nvPicPr>
        <p:blipFill rotWithShape="1">
          <a:blip r:embed="rId2">
            <a:alphaModFix/>
          </a:blip>
          <a:srcRect b="0" l="0" r="0" t="0"/>
          <a:stretch/>
        </p:blipFill>
        <p:spPr>
          <a:xfrm>
            <a:off x="70350" y="113891"/>
            <a:ext cx="2770632" cy="4957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grpSp>
        <p:nvGrpSpPr>
          <p:cNvPr id="151" name="Google Shape;151;p31"/>
          <p:cNvGrpSpPr/>
          <p:nvPr/>
        </p:nvGrpSpPr>
        <p:grpSpPr>
          <a:xfrm>
            <a:off x="0" y="-2373"/>
            <a:ext cx="12192000" cy="6867027"/>
            <a:chOff x="0" y="-2373"/>
            <a:chExt cx="12192000" cy="6867027"/>
          </a:xfrm>
        </p:grpSpPr>
        <p:sp>
          <p:nvSpPr>
            <p:cNvPr id="152" name="Google Shape;152;p3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1"/>
            <p:cNvSpPr/>
            <p:nvPr/>
          </p:nvSpPr>
          <p:spPr>
            <a:xfrm>
              <a:off x="3220" y="2667000"/>
              <a:ext cx="4191000" cy="4191000"/>
            </a:xfrm>
            <a:prstGeom prst="ellipse">
              <a:avLst/>
            </a:prstGeom>
            <a:gradFill>
              <a:gsLst>
                <a:gs pos="0">
                  <a:srgbClr val="F7F7F7">
                    <a:alpha val="9411"/>
                  </a:srgbClr>
                </a:gs>
                <a:gs pos="36000">
                  <a:srgbClr val="F7F7F7">
                    <a:alpha val="8235"/>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1"/>
            <p:cNvSpPr/>
            <p:nvPr/>
          </p:nvSpPr>
          <p:spPr>
            <a:xfrm>
              <a:off x="1750" y="2895600"/>
              <a:ext cx="2362200" cy="2362200"/>
            </a:xfrm>
            <a:prstGeom prst="ellipse">
              <a:avLst/>
            </a:prstGeom>
            <a:gradFill>
              <a:gsLst>
                <a:gs pos="0">
                  <a:srgbClr val="F7F7F7">
                    <a:alpha val="6274"/>
                  </a:srgbClr>
                </a:gs>
                <a:gs pos="36000">
                  <a:srgbClr val="F7F7F7">
                    <a:alpha val="6274"/>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1"/>
            <p:cNvSpPr/>
            <p:nvPr/>
          </p:nvSpPr>
          <p:spPr>
            <a:xfrm>
              <a:off x="8609012" y="1676400"/>
              <a:ext cx="2819400" cy="2819400"/>
            </a:xfrm>
            <a:prstGeom prst="ellipse">
              <a:avLst/>
            </a:prstGeom>
            <a:gradFill>
              <a:gsLst>
                <a:gs pos="0">
                  <a:srgbClr val="F7F7F7">
                    <a:alpha val="5098"/>
                  </a:srgbClr>
                </a:gs>
                <a:gs pos="36000">
                  <a:srgbClr val="F7F7F7">
                    <a:alpha val="4313"/>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1"/>
            <p:cNvSpPr/>
            <p:nvPr/>
          </p:nvSpPr>
          <p:spPr>
            <a:xfrm>
              <a:off x="7999412" y="-2373"/>
              <a:ext cx="1600200" cy="1600200"/>
            </a:xfrm>
            <a:prstGeom prst="ellipse">
              <a:avLst/>
            </a:prstGeom>
            <a:gradFill>
              <a:gsLst>
                <a:gs pos="0">
                  <a:srgbClr val="F7F7F7">
                    <a:alpha val="12156"/>
                  </a:srgbClr>
                </a:gs>
                <a:gs pos="36000">
                  <a:srgbClr val="F7F7F7">
                    <a:alpha val="5098"/>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1"/>
            <p:cNvSpPr/>
            <p:nvPr/>
          </p:nvSpPr>
          <p:spPr>
            <a:xfrm>
              <a:off x="8609012" y="5874054"/>
              <a:ext cx="990600" cy="990600"/>
            </a:xfrm>
            <a:prstGeom prst="ellipse">
              <a:avLst/>
            </a:prstGeom>
            <a:gradFill>
              <a:gsLst>
                <a:gs pos="0">
                  <a:srgbClr val="F7F7F7">
                    <a:alpha val="12156"/>
                  </a:srgbClr>
                </a:gs>
                <a:gs pos="36000">
                  <a:srgbClr val="F7F7F7">
                    <a:alpha val="5098"/>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1"/>
            <p:cNvSpPr/>
            <p:nvPr/>
          </p:nvSpPr>
          <p:spPr>
            <a:xfrm rot="-589940">
              <a:off x="8490955" y="1797525"/>
              <a:ext cx="3299261" cy="44087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1"/>
            <p:cNvSpPr/>
            <p:nvPr/>
          </p:nvSpPr>
          <p:spPr>
            <a:xfrm>
              <a:off x="459506" y="1866405"/>
              <a:ext cx="11277600" cy="4533900"/>
            </a:xfrm>
            <a:custGeom>
              <a:rect b="b" l="l" r="r" t="t"/>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60" name="Google Shape;160;p3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61" name="Google Shape;161;p31"/>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62" name="Google Shape;162;p31"/>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63" name="Google Shape;163;p3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64" name="Google Shape;164;p3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65" name="Google Shape;165;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pic>
        <p:nvPicPr>
          <p:cNvPr id="167" name="Google Shape;167;p31"/>
          <p:cNvPicPr preferRelativeResize="0"/>
          <p:nvPr/>
        </p:nvPicPr>
        <p:blipFill rotWithShape="1">
          <a:blip r:embed="rId2">
            <a:alphaModFix/>
          </a:blip>
          <a:srcRect b="0" l="0" r="0" t="0"/>
          <a:stretch/>
        </p:blipFill>
        <p:spPr>
          <a:xfrm>
            <a:off x="10218138" y="6450504"/>
            <a:ext cx="1856229" cy="3398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
          <p:cNvSpPr txBox="1"/>
          <p:nvPr>
            <p:ph type="ctrTitle"/>
          </p:nvPr>
        </p:nvSpPr>
        <p:spPr>
          <a:xfrm>
            <a:off x="1501901" y="623883"/>
            <a:ext cx="10090800" cy="1365000"/>
          </a:xfrm>
          <a:prstGeom prst="rect">
            <a:avLst/>
          </a:prstGeom>
          <a:noFill/>
          <a:ln>
            <a:noFill/>
          </a:ln>
        </p:spPr>
        <p:txBody>
          <a:bodyPr anchorCtr="0" anchor="b" bIns="45700" lIns="91425" spcFirstLastPara="1" rIns="91425" wrap="square" tIns="45700">
            <a:noAutofit/>
          </a:bodyPr>
          <a:lstStyle/>
          <a:p>
            <a:pPr indent="0" lvl="0" marL="0" marR="0" rtl="0" algn="just">
              <a:lnSpc>
                <a:spcPct val="100000"/>
              </a:lnSpc>
              <a:spcBef>
                <a:spcPts val="0"/>
              </a:spcBef>
              <a:spcAft>
                <a:spcPts val="0"/>
              </a:spcAft>
              <a:buClr>
                <a:schemeClr val="lt2"/>
              </a:buClr>
              <a:buSzPts val="1400"/>
              <a:buFont typeface="Calibri"/>
              <a:buNone/>
            </a:pPr>
            <a:r>
              <a:rPr lang="en-US" sz="4400">
                <a:solidFill>
                  <a:schemeClr val="lt2"/>
                </a:solidFill>
                <a:latin typeface="Century Gothic"/>
                <a:ea typeface="Century Gothic"/>
                <a:cs typeface="Century Gothic"/>
                <a:sym typeface="Century Gothic"/>
              </a:rPr>
              <a:t>Connection Management System</a:t>
            </a:r>
            <a:endParaRPr b="0" i="0" sz="4400" u="none" cap="none" strike="noStrike">
              <a:solidFill>
                <a:schemeClr val="lt2"/>
              </a:solidFill>
              <a:latin typeface="Century Gothic"/>
              <a:ea typeface="Century Gothic"/>
              <a:cs typeface="Century Gothic"/>
              <a:sym typeface="Century Gothic"/>
            </a:endParaRPr>
          </a:p>
        </p:txBody>
      </p:sp>
      <p:pic>
        <p:nvPicPr>
          <p:cNvPr id="386" name="Google Shape;386;p1"/>
          <p:cNvPicPr preferRelativeResize="0"/>
          <p:nvPr/>
        </p:nvPicPr>
        <p:blipFill>
          <a:blip r:embed="rId3">
            <a:alphaModFix/>
          </a:blip>
          <a:stretch>
            <a:fillRect/>
          </a:stretch>
        </p:blipFill>
        <p:spPr>
          <a:xfrm>
            <a:off x="2962150" y="2141275"/>
            <a:ext cx="6013601" cy="1957925"/>
          </a:xfrm>
          <a:prstGeom prst="rect">
            <a:avLst/>
          </a:prstGeom>
          <a:noFill/>
          <a:ln>
            <a:noFill/>
          </a:ln>
        </p:spPr>
      </p:pic>
      <p:sp>
        <p:nvSpPr>
          <p:cNvPr id="387" name="Google Shape;387;p1"/>
          <p:cNvSpPr txBox="1"/>
          <p:nvPr>
            <p:ph type="ctrTitle"/>
          </p:nvPr>
        </p:nvSpPr>
        <p:spPr>
          <a:xfrm>
            <a:off x="2576200" y="4629175"/>
            <a:ext cx="7416600" cy="1365000"/>
          </a:xfrm>
          <a:prstGeom prst="rect">
            <a:avLst/>
          </a:prstGeom>
          <a:noFill/>
          <a:ln>
            <a:noFill/>
          </a:ln>
        </p:spPr>
        <p:txBody>
          <a:bodyPr anchorCtr="0" anchor="b" bIns="45700" lIns="91425" spcFirstLastPara="1" rIns="91425" wrap="square" tIns="45700">
            <a:noAutofit/>
          </a:bodyPr>
          <a:lstStyle/>
          <a:p>
            <a:pPr indent="0" lvl="0" marL="0" marR="0" rtl="0" algn="just">
              <a:lnSpc>
                <a:spcPct val="100000"/>
              </a:lnSpc>
              <a:spcBef>
                <a:spcPts val="0"/>
              </a:spcBef>
              <a:spcAft>
                <a:spcPts val="0"/>
              </a:spcAft>
              <a:buClr>
                <a:schemeClr val="lt2"/>
              </a:buClr>
              <a:buSzPts val="1400"/>
              <a:buFont typeface="Calibri"/>
              <a:buNone/>
            </a:pPr>
            <a:r>
              <a:rPr lang="en-US" sz="4400">
                <a:solidFill>
                  <a:schemeClr val="lt2"/>
                </a:solidFill>
                <a:latin typeface="Century Gothic"/>
                <a:ea typeface="Century Gothic"/>
                <a:cs typeface="Century Gothic"/>
                <a:sym typeface="Century Gothic"/>
              </a:rPr>
              <a:t>Instructor :  Eric Heilig</a:t>
            </a:r>
            <a:endParaRPr sz="4400">
              <a:solidFill>
                <a:schemeClr val="lt2"/>
              </a:solidFill>
              <a:latin typeface="Century Gothic"/>
              <a:ea typeface="Century Gothic"/>
              <a:cs typeface="Century Gothic"/>
              <a:sym typeface="Century Gothic"/>
            </a:endParaRPr>
          </a:p>
          <a:p>
            <a:pPr indent="0" lvl="0" marL="0" rtl="0" algn="just">
              <a:spcBef>
                <a:spcPts val="0"/>
              </a:spcBef>
              <a:spcAft>
                <a:spcPts val="0"/>
              </a:spcAft>
              <a:buClr>
                <a:schemeClr val="lt2"/>
              </a:buClr>
              <a:buSzPts val="1400"/>
              <a:buFont typeface="Calibri"/>
              <a:buNone/>
            </a:pPr>
            <a:r>
              <a:rPr lang="en-US" sz="4400">
                <a:solidFill>
                  <a:schemeClr val="lt2"/>
                </a:solidFill>
                <a:latin typeface="Century Gothic"/>
                <a:ea typeface="Century Gothic"/>
                <a:cs typeface="Century Gothic"/>
                <a:sym typeface="Century Gothic"/>
              </a:rPr>
              <a:t>Student   :   Andy Le</a:t>
            </a:r>
            <a:endParaRPr sz="4400">
              <a:solidFill>
                <a:schemeClr val="lt2"/>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16fe8616db_0_147"/>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RSVP </a:t>
            </a:r>
            <a:endParaRPr/>
          </a:p>
        </p:txBody>
      </p:sp>
      <p:sp>
        <p:nvSpPr>
          <p:cNvPr id="464" name="Google Shape;464;g116fe8616db_0_147"/>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65" name="Google Shape;465;g116fe8616db_0_14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66" name="Google Shape;466;g116fe8616db_0_147"/>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67" name="Google Shape;467;g116fe8616db_0_147"/>
          <p:cNvPicPr preferRelativeResize="0"/>
          <p:nvPr/>
        </p:nvPicPr>
        <p:blipFill>
          <a:blip r:embed="rId3">
            <a:alphaModFix/>
          </a:blip>
          <a:stretch>
            <a:fillRect/>
          </a:stretch>
        </p:blipFill>
        <p:spPr>
          <a:xfrm>
            <a:off x="493500" y="2378125"/>
            <a:ext cx="11029950" cy="3867150"/>
          </a:xfrm>
          <a:prstGeom prst="rect">
            <a:avLst/>
          </a:prstGeom>
          <a:noFill/>
          <a:ln>
            <a:noFill/>
          </a:ln>
        </p:spPr>
      </p:pic>
      <p:sp>
        <p:nvSpPr>
          <p:cNvPr id="468" name="Google Shape;468;g116fe8616db_0_147"/>
          <p:cNvSpPr txBox="1"/>
          <p:nvPr/>
        </p:nvSpPr>
        <p:spPr>
          <a:xfrm>
            <a:off x="7406675" y="4046400"/>
            <a:ext cx="258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after the logging user click yes to attend this event</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16fe8616db_0_27"/>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Search photo on Flickr’s service</a:t>
            </a:r>
            <a:endParaRPr/>
          </a:p>
        </p:txBody>
      </p:sp>
      <p:sp>
        <p:nvSpPr>
          <p:cNvPr id="475" name="Google Shape;475;g116fe8616db_0_27"/>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76" name="Google Shape;476;g116fe8616db_0_2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77" name="Google Shape;477;g116fe8616db_0_27"/>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78" name="Google Shape;478;g116fe8616db_0_27"/>
          <p:cNvPicPr preferRelativeResize="0"/>
          <p:nvPr/>
        </p:nvPicPr>
        <p:blipFill>
          <a:blip r:embed="rId3">
            <a:alphaModFix/>
          </a:blip>
          <a:stretch>
            <a:fillRect/>
          </a:stretch>
        </p:blipFill>
        <p:spPr>
          <a:xfrm>
            <a:off x="620150" y="2357475"/>
            <a:ext cx="8459501" cy="4301800"/>
          </a:xfrm>
          <a:prstGeom prst="rect">
            <a:avLst/>
          </a:prstGeom>
          <a:noFill/>
          <a:ln>
            <a:noFill/>
          </a:ln>
        </p:spPr>
      </p:pic>
      <p:sp>
        <p:nvSpPr>
          <p:cNvPr id="479" name="Google Shape;479;g116fe8616db_0_27"/>
          <p:cNvSpPr txBox="1"/>
          <p:nvPr/>
        </p:nvSpPr>
        <p:spPr>
          <a:xfrm>
            <a:off x="9271550" y="2762125"/>
            <a:ext cx="26388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Using Javascript &amp; Ajax &amp; Json &amp; Jquery</a:t>
            </a:r>
            <a:endParaRPr b="1">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16fe8616db_0_180"/>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Sign Up Account</a:t>
            </a:r>
            <a:endParaRPr/>
          </a:p>
        </p:txBody>
      </p:sp>
      <p:sp>
        <p:nvSpPr>
          <p:cNvPr id="486" name="Google Shape;486;g116fe8616db_0_180"/>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87" name="Google Shape;487;g116fe8616db_0_18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88" name="Google Shape;488;g116fe8616db_0_180"/>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89" name="Google Shape;489;g116fe8616db_0_180"/>
          <p:cNvPicPr preferRelativeResize="0"/>
          <p:nvPr/>
        </p:nvPicPr>
        <p:blipFill>
          <a:blip r:embed="rId3">
            <a:alphaModFix/>
          </a:blip>
          <a:stretch>
            <a:fillRect/>
          </a:stretch>
        </p:blipFill>
        <p:spPr>
          <a:xfrm>
            <a:off x="1354650" y="2564324"/>
            <a:ext cx="8860874" cy="387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116fe8616db_0_159"/>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Login</a:t>
            </a:r>
            <a:endParaRPr/>
          </a:p>
        </p:txBody>
      </p:sp>
      <p:sp>
        <p:nvSpPr>
          <p:cNvPr id="496" name="Google Shape;496;g116fe8616db_0_159"/>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97" name="Google Shape;497;g116fe8616db_0_15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98" name="Google Shape;498;g116fe8616db_0_159"/>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99" name="Google Shape;499;g116fe8616db_0_159"/>
          <p:cNvPicPr preferRelativeResize="0"/>
          <p:nvPr/>
        </p:nvPicPr>
        <p:blipFill>
          <a:blip r:embed="rId3">
            <a:alphaModFix/>
          </a:blip>
          <a:stretch>
            <a:fillRect/>
          </a:stretch>
        </p:blipFill>
        <p:spPr>
          <a:xfrm>
            <a:off x="1247924" y="2421975"/>
            <a:ext cx="9175850" cy="3876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16fe8616db_0_169"/>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User Profile</a:t>
            </a:r>
            <a:endParaRPr/>
          </a:p>
        </p:txBody>
      </p:sp>
      <p:sp>
        <p:nvSpPr>
          <p:cNvPr id="506" name="Google Shape;506;g116fe8616db_0_169"/>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07" name="Google Shape;507;g116fe8616db_0_16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08" name="Google Shape;508;g116fe8616db_0_169"/>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09" name="Google Shape;509;g116fe8616db_0_169"/>
          <p:cNvPicPr preferRelativeResize="0"/>
          <p:nvPr/>
        </p:nvPicPr>
        <p:blipFill>
          <a:blip r:embed="rId3">
            <a:alphaModFix/>
          </a:blip>
          <a:stretch>
            <a:fillRect/>
          </a:stretch>
        </p:blipFill>
        <p:spPr>
          <a:xfrm>
            <a:off x="1636150" y="2360975"/>
            <a:ext cx="9138625" cy="421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16fe8616db_0_35"/>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Edit Connection</a:t>
            </a:r>
            <a:endParaRPr/>
          </a:p>
        </p:txBody>
      </p:sp>
      <p:sp>
        <p:nvSpPr>
          <p:cNvPr id="516" name="Google Shape;516;g116fe8616db_0_35"/>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17" name="Google Shape;517;g116fe8616db_0_3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18" name="Google Shape;518;g116fe8616db_0_35"/>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19" name="Google Shape;519;g116fe8616db_0_35"/>
          <p:cNvPicPr preferRelativeResize="0"/>
          <p:nvPr/>
        </p:nvPicPr>
        <p:blipFill>
          <a:blip r:embed="rId3">
            <a:alphaModFix/>
          </a:blip>
          <a:stretch>
            <a:fillRect/>
          </a:stretch>
        </p:blipFill>
        <p:spPr>
          <a:xfrm>
            <a:off x="1496225" y="2375075"/>
            <a:ext cx="8420225" cy="4326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16fe8616db_0_43"/>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Updated Connection</a:t>
            </a:r>
            <a:endParaRPr/>
          </a:p>
        </p:txBody>
      </p:sp>
      <p:sp>
        <p:nvSpPr>
          <p:cNvPr id="526" name="Google Shape;526;g116fe8616db_0_43"/>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27" name="Google Shape;527;g116fe8616db_0_4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28" name="Google Shape;528;g116fe8616db_0_43"/>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29" name="Google Shape;529;g116fe8616db_0_43"/>
          <p:cNvPicPr preferRelativeResize="0"/>
          <p:nvPr/>
        </p:nvPicPr>
        <p:blipFill>
          <a:blip r:embed="rId3">
            <a:alphaModFix/>
          </a:blip>
          <a:stretch>
            <a:fillRect/>
          </a:stretch>
        </p:blipFill>
        <p:spPr>
          <a:xfrm>
            <a:off x="1154950" y="2386588"/>
            <a:ext cx="7773850" cy="3850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16fe8616db_0_66"/>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Admin Menu</a:t>
            </a:r>
            <a:endParaRPr/>
          </a:p>
        </p:txBody>
      </p:sp>
      <p:sp>
        <p:nvSpPr>
          <p:cNvPr id="536" name="Google Shape;536;g116fe8616db_0_66"/>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37" name="Google Shape;537;g116fe8616db_0_6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38" name="Google Shape;538;g116fe8616db_0_66"/>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39" name="Google Shape;539;g116fe8616db_0_66"/>
          <p:cNvPicPr preferRelativeResize="0"/>
          <p:nvPr/>
        </p:nvPicPr>
        <p:blipFill>
          <a:blip r:embed="rId3">
            <a:alphaModFix/>
          </a:blip>
          <a:stretch>
            <a:fillRect/>
          </a:stretch>
        </p:blipFill>
        <p:spPr>
          <a:xfrm>
            <a:off x="504825" y="2681302"/>
            <a:ext cx="11182350" cy="176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16fe8616db_0_75"/>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Admin</a:t>
            </a:r>
            <a:r>
              <a:rPr lang="en-US"/>
              <a:t> - User Maintenance</a:t>
            </a:r>
            <a:endParaRPr/>
          </a:p>
        </p:txBody>
      </p:sp>
      <p:sp>
        <p:nvSpPr>
          <p:cNvPr id="546" name="Google Shape;546;g116fe8616db_0_75"/>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47" name="Google Shape;547;g116fe8616db_0_7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48" name="Google Shape;548;g116fe8616db_0_75"/>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49" name="Google Shape;549;g116fe8616db_0_75"/>
          <p:cNvPicPr preferRelativeResize="0"/>
          <p:nvPr/>
        </p:nvPicPr>
        <p:blipFill>
          <a:blip r:embed="rId3">
            <a:alphaModFix/>
          </a:blip>
          <a:stretch>
            <a:fillRect/>
          </a:stretch>
        </p:blipFill>
        <p:spPr>
          <a:xfrm>
            <a:off x="1454850" y="2506247"/>
            <a:ext cx="8837100" cy="3997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16fe8616db_0_83"/>
          <p:cNvSpPr txBox="1"/>
          <p:nvPr>
            <p:ph type="title"/>
          </p:nvPr>
        </p:nvSpPr>
        <p:spPr>
          <a:xfrm>
            <a:off x="1154950" y="973675"/>
            <a:ext cx="91977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Admin</a:t>
            </a:r>
            <a:r>
              <a:rPr lang="en-US"/>
              <a:t> - Create User Account</a:t>
            </a:r>
            <a:endParaRPr/>
          </a:p>
        </p:txBody>
      </p:sp>
      <p:sp>
        <p:nvSpPr>
          <p:cNvPr id="556" name="Google Shape;556;g116fe8616db_0_83"/>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57" name="Google Shape;557;g116fe8616db_0_8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58" name="Google Shape;558;g116fe8616db_0_83"/>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59" name="Google Shape;559;g116fe8616db_0_83"/>
          <p:cNvPicPr preferRelativeResize="0"/>
          <p:nvPr/>
        </p:nvPicPr>
        <p:blipFill>
          <a:blip r:embed="rId3">
            <a:alphaModFix/>
          </a:blip>
          <a:stretch>
            <a:fillRect/>
          </a:stretch>
        </p:blipFill>
        <p:spPr>
          <a:xfrm>
            <a:off x="1530450" y="2603504"/>
            <a:ext cx="8761500" cy="36506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
          <p:cNvSpPr txBox="1"/>
          <p:nvPr>
            <p:ph type="title"/>
          </p:nvPr>
        </p:nvSpPr>
        <p:spPr>
          <a:xfrm>
            <a:off x="1332500" y="768450"/>
            <a:ext cx="9020100" cy="102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Century Gothic"/>
              <a:buNone/>
            </a:pPr>
            <a:r>
              <a:rPr lang="en-US" sz="3400"/>
              <a:t>Overview</a:t>
            </a:r>
            <a:endParaRPr sz="3400"/>
          </a:p>
        </p:txBody>
      </p:sp>
      <p:sp>
        <p:nvSpPr>
          <p:cNvPr id="393" name="Google Shape;393;p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0"/>
              <a:buFont typeface="Calibri"/>
              <a:buNone/>
            </a:pPr>
            <a:fld id="{00000000-1234-1234-1234-123412341234}" type="slidenum">
              <a:rPr b="0" i="0" lang="en-US" sz="3000" u="none" cap="none" strike="noStrike">
                <a:solidFill>
                  <a:schemeClr val="lt1"/>
                </a:solidFill>
                <a:latin typeface="Calibri"/>
                <a:ea typeface="Calibri"/>
                <a:cs typeface="Calibri"/>
                <a:sym typeface="Calibri"/>
              </a:rPr>
              <a:t>‹#›</a:t>
            </a:fld>
            <a:endParaRPr b="0" i="0" sz="3000" u="none" cap="none" strike="noStrike">
              <a:solidFill>
                <a:schemeClr val="lt1"/>
              </a:solidFill>
              <a:latin typeface="Calibri"/>
              <a:ea typeface="Calibri"/>
              <a:cs typeface="Calibri"/>
              <a:sym typeface="Calibri"/>
            </a:endParaRPr>
          </a:p>
        </p:txBody>
      </p:sp>
      <p:sp>
        <p:nvSpPr>
          <p:cNvPr id="394" name="Google Shape;394;p2"/>
          <p:cNvSpPr txBox="1"/>
          <p:nvPr>
            <p:ph idx="1" type="body"/>
          </p:nvPr>
        </p:nvSpPr>
        <p:spPr>
          <a:xfrm>
            <a:off x="777240" y="2299000"/>
            <a:ext cx="10411500" cy="4338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17500" lvl="0" marL="285750" rtl="0" algn="l">
              <a:lnSpc>
                <a:spcPct val="100000"/>
              </a:lnSpc>
              <a:spcBef>
                <a:spcPts val="0"/>
              </a:spcBef>
              <a:spcAft>
                <a:spcPts val="0"/>
              </a:spcAft>
              <a:buClr>
                <a:srgbClr val="222222"/>
              </a:buClr>
              <a:buSzPts val="2300"/>
              <a:buFont typeface="Times New Roman"/>
              <a:buChar char="❏"/>
            </a:pPr>
            <a:r>
              <a:rPr lang="en-US" sz="2900">
                <a:solidFill>
                  <a:srgbClr val="222222"/>
                </a:solidFill>
                <a:highlight>
                  <a:srgbClr val="FFFFFF"/>
                </a:highlight>
                <a:latin typeface="Times New Roman"/>
                <a:ea typeface="Times New Roman"/>
                <a:cs typeface="Times New Roman"/>
                <a:sym typeface="Times New Roman"/>
              </a:rPr>
              <a:t>General information </a:t>
            </a:r>
            <a:r>
              <a:rPr lang="en-US" sz="2900">
                <a:solidFill>
                  <a:srgbClr val="222222"/>
                </a:solidFill>
                <a:highlight>
                  <a:srgbClr val="FFFFFF"/>
                </a:highlight>
                <a:latin typeface="Times New Roman"/>
                <a:ea typeface="Times New Roman"/>
                <a:cs typeface="Times New Roman"/>
                <a:sym typeface="Times New Roman"/>
              </a:rPr>
              <a:t>Connection Management System</a:t>
            </a:r>
            <a:endParaRPr sz="2900">
              <a:solidFill>
                <a:srgbClr val="222222"/>
              </a:solidFill>
              <a:highlight>
                <a:srgbClr val="FFFFFF"/>
              </a:highlight>
              <a:latin typeface="Times New Roman"/>
              <a:ea typeface="Times New Roman"/>
              <a:cs typeface="Times New Roman"/>
              <a:sym typeface="Times New Roman"/>
            </a:endParaRPr>
          </a:p>
          <a:p>
            <a:pPr indent="-317500" lvl="0" marL="285750" rtl="0" algn="l">
              <a:lnSpc>
                <a:spcPct val="100000"/>
              </a:lnSpc>
              <a:spcBef>
                <a:spcPts val="0"/>
              </a:spcBef>
              <a:spcAft>
                <a:spcPts val="0"/>
              </a:spcAft>
              <a:buClr>
                <a:srgbClr val="222222"/>
              </a:buClr>
              <a:buSzPts val="2300"/>
              <a:buFont typeface="Times New Roman"/>
              <a:buChar char="❏"/>
            </a:pPr>
            <a:r>
              <a:rPr lang="en-US" sz="2900">
                <a:solidFill>
                  <a:srgbClr val="222222"/>
                </a:solidFill>
                <a:highlight>
                  <a:srgbClr val="FFFFFF"/>
                </a:highlight>
                <a:latin typeface="Times New Roman"/>
                <a:ea typeface="Times New Roman"/>
                <a:cs typeface="Times New Roman"/>
                <a:sym typeface="Times New Roman"/>
              </a:rPr>
              <a:t>Database Diagram</a:t>
            </a:r>
            <a:endParaRPr sz="2900">
              <a:solidFill>
                <a:srgbClr val="222222"/>
              </a:solidFill>
              <a:highlight>
                <a:srgbClr val="FFFFFF"/>
              </a:highlight>
              <a:latin typeface="Times New Roman"/>
              <a:ea typeface="Times New Roman"/>
              <a:cs typeface="Times New Roman"/>
              <a:sym typeface="Times New Roman"/>
            </a:endParaRPr>
          </a:p>
          <a:p>
            <a:pPr indent="-317500" lvl="0" marL="285750" rtl="0" algn="l">
              <a:lnSpc>
                <a:spcPct val="100000"/>
              </a:lnSpc>
              <a:spcBef>
                <a:spcPts val="0"/>
              </a:spcBef>
              <a:spcAft>
                <a:spcPts val="0"/>
              </a:spcAft>
              <a:buClr>
                <a:srgbClr val="222222"/>
              </a:buClr>
              <a:buSzPts val="2300"/>
              <a:buFont typeface="Times New Roman"/>
              <a:buChar char="❏"/>
            </a:pPr>
            <a:r>
              <a:rPr lang="en-US" sz="2900">
                <a:solidFill>
                  <a:srgbClr val="222222"/>
                </a:solidFill>
                <a:highlight>
                  <a:srgbClr val="FFFFFF"/>
                </a:highlight>
                <a:latin typeface="Times New Roman"/>
                <a:ea typeface="Times New Roman"/>
                <a:cs typeface="Times New Roman"/>
                <a:sym typeface="Times New Roman"/>
              </a:rPr>
              <a:t>Introduction some main pages in web application</a:t>
            </a:r>
            <a:endParaRPr sz="2900">
              <a:solidFill>
                <a:srgbClr val="222222"/>
              </a:solidFill>
              <a:highlight>
                <a:srgbClr val="FFFFFF"/>
              </a:highlight>
              <a:latin typeface="Times New Roman"/>
              <a:ea typeface="Times New Roman"/>
              <a:cs typeface="Times New Roman"/>
              <a:sym typeface="Times New Roman"/>
            </a:endParaRPr>
          </a:p>
          <a:p>
            <a:pPr indent="-317500" lvl="0" marL="285750" rtl="0" algn="l">
              <a:lnSpc>
                <a:spcPct val="100000"/>
              </a:lnSpc>
              <a:spcBef>
                <a:spcPts val="0"/>
              </a:spcBef>
              <a:spcAft>
                <a:spcPts val="0"/>
              </a:spcAft>
              <a:buClr>
                <a:srgbClr val="222222"/>
              </a:buClr>
              <a:buSzPts val="2300"/>
              <a:buFont typeface="Times New Roman"/>
              <a:buChar char="❏"/>
            </a:pPr>
            <a:r>
              <a:rPr lang="en-US" sz="2900">
                <a:solidFill>
                  <a:srgbClr val="222222"/>
                </a:solidFill>
                <a:highlight>
                  <a:srgbClr val="FFFFFF"/>
                </a:highlight>
                <a:latin typeface="Times New Roman"/>
                <a:ea typeface="Times New Roman"/>
                <a:cs typeface="Times New Roman"/>
                <a:sym typeface="Times New Roman"/>
              </a:rPr>
              <a:t>Run demo</a:t>
            </a:r>
            <a:endParaRPr sz="2900">
              <a:solidFill>
                <a:srgbClr val="222222"/>
              </a:solidFill>
              <a:highlight>
                <a:srgbClr val="FFFFFF"/>
              </a:highlight>
              <a:latin typeface="Times New Roman"/>
              <a:ea typeface="Times New Roman"/>
              <a:cs typeface="Times New Roman"/>
              <a:sym typeface="Times New Roman"/>
            </a:endParaRPr>
          </a:p>
          <a:p>
            <a:pPr indent="-317500" lvl="0" marL="285750" rtl="0" algn="l">
              <a:lnSpc>
                <a:spcPct val="100000"/>
              </a:lnSpc>
              <a:spcBef>
                <a:spcPts val="0"/>
              </a:spcBef>
              <a:spcAft>
                <a:spcPts val="0"/>
              </a:spcAft>
              <a:buClr>
                <a:srgbClr val="222222"/>
              </a:buClr>
              <a:buSzPts val="2300"/>
              <a:buFont typeface="Times New Roman"/>
              <a:buChar char="❏"/>
            </a:pPr>
            <a:r>
              <a:rPr lang="en-US" sz="2900">
                <a:solidFill>
                  <a:srgbClr val="222222"/>
                </a:solidFill>
                <a:highlight>
                  <a:srgbClr val="FFFFFF"/>
                </a:highlight>
                <a:latin typeface="Times New Roman"/>
                <a:ea typeface="Times New Roman"/>
                <a:cs typeface="Times New Roman"/>
                <a:sym typeface="Times New Roman"/>
              </a:rPr>
              <a:t>Questions &amp; Answers</a:t>
            </a:r>
            <a:endParaRPr sz="3300">
              <a:solidFill>
                <a:srgbClr val="000000"/>
              </a:solidFill>
              <a:highlight>
                <a:srgbClr val="FFFFFF"/>
              </a:highlight>
            </a:endParaRPr>
          </a:p>
          <a:p>
            <a:pPr indent="0" lvl="0" marL="0" rtl="0" algn="l">
              <a:lnSpc>
                <a:spcPct val="100000"/>
              </a:lnSpc>
              <a:spcBef>
                <a:spcPts val="0"/>
              </a:spcBef>
              <a:spcAft>
                <a:spcPts val="0"/>
              </a:spcAft>
              <a:buSzPts val="1440"/>
              <a:buNone/>
            </a:pPr>
            <a:r>
              <a:t/>
            </a:r>
            <a:endParaRPr sz="2800">
              <a:solidFill>
                <a:srgbClr val="000000"/>
              </a:solidFill>
              <a:highlight>
                <a:srgbClr val="FFFFFF"/>
              </a:highlight>
            </a:endParaRPr>
          </a:p>
          <a:p>
            <a:pPr indent="0" lvl="0" marL="457200" rtl="0" algn="l">
              <a:lnSpc>
                <a:spcPct val="100000"/>
              </a:lnSpc>
              <a:spcBef>
                <a:spcPts val="0"/>
              </a:spcBef>
              <a:spcAft>
                <a:spcPts val="0"/>
              </a:spcAft>
              <a:buSzPts val="1440"/>
              <a:buNone/>
            </a:pPr>
            <a:r>
              <a:t/>
            </a:r>
            <a:endParaRPr sz="2800">
              <a:solidFill>
                <a:srgbClr val="000000"/>
              </a:solidFill>
              <a:highlight>
                <a:srgbClr val="FFFFFF"/>
              </a:highlight>
            </a:endParaRPr>
          </a:p>
          <a:p>
            <a:pPr indent="0" lvl="0" marL="457200" marR="0" rtl="0" algn="l">
              <a:lnSpc>
                <a:spcPct val="100000"/>
              </a:lnSpc>
              <a:spcBef>
                <a:spcPts val="0"/>
              </a:spcBef>
              <a:spcAft>
                <a:spcPts val="0"/>
              </a:spcAft>
              <a:buSzPts val="1440"/>
              <a:buNone/>
            </a:pPr>
            <a:r>
              <a:t/>
            </a:r>
            <a:endParaRPr sz="1800">
              <a:solidFill>
                <a:srgbClr val="000000"/>
              </a:solidFill>
              <a:highlight>
                <a:srgbClr val="FFFFFF"/>
              </a:highlight>
            </a:endParaRPr>
          </a:p>
          <a:p>
            <a:pPr indent="0" lvl="0" marL="0" marR="0" rtl="0" algn="l">
              <a:lnSpc>
                <a:spcPct val="100000"/>
              </a:lnSpc>
              <a:spcBef>
                <a:spcPts val="0"/>
              </a:spcBef>
              <a:spcAft>
                <a:spcPts val="0"/>
              </a:spcAft>
              <a:buSzPts val="144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16fe8616db_0_91"/>
          <p:cNvSpPr txBox="1"/>
          <p:nvPr>
            <p:ph type="title"/>
          </p:nvPr>
        </p:nvSpPr>
        <p:spPr>
          <a:xfrm>
            <a:off x="1154950" y="973675"/>
            <a:ext cx="103686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Admin </a:t>
            </a:r>
            <a:r>
              <a:rPr lang="en-US"/>
              <a:t>- Categories Maintenance</a:t>
            </a:r>
            <a:endParaRPr/>
          </a:p>
        </p:txBody>
      </p:sp>
      <p:sp>
        <p:nvSpPr>
          <p:cNvPr id="566" name="Google Shape;566;g116fe8616db_0_91"/>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67" name="Google Shape;567;g116fe8616db_0_9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68" name="Google Shape;568;g116fe8616db_0_91"/>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69" name="Google Shape;569;g116fe8616db_0_91"/>
          <p:cNvPicPr preferRelativeResize="0"/>
          <p:nvPr/>
        </p:nvPicPr>
        <p:blipFill>
          <a:blip r:embed="rId3">
            <a:alphaModFix/>
          </a:blip>
          <a:stretch>
            <a:fillRect/>
          </a:stretch>
        </p:blipFill>
        <p:spPr>
          <a:xfrm>
            <a:off x="1266700" y="2311662"/>
            <a:ext cx="8075826" cy="400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16fe8616db_0_99"/>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Admin - Connections Maintenance</a:t>
            </a:r>
            <a:endParaRPr/>
          </a:p>
        </p:txBody>
      </p:sp>
      <p:sp>
        <p:nvSpPr>
          <p:cNvPr id="576" name="Google Shape;576;g116fe8616db_0_99"/>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77" name="Google Shape;577;g116fe8616db_0_9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78" name="Google Shape;578;g116fe8616db_0_99"/>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79" name="Google Shape;579;g116fe8616db_0_99"/>
          <p:cNvPicPr preferRelativeResize="0"/>
          <p:nvPr/>
        </p:nvPicPr>
        <p:blipFill>
          <a:blip r:embed="rId3">
            <a:alphaModFix/>
          </a:blip>
          <a:stretch>
            <a:fillRect/>
          </a:stretch>
        </p:blipFill>
        <p:spPr>
          <a:xfrm>
            <a:off x="1988025" y="2473300"/>
            <a:ext cx="7423451" cy="3676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16fe8616db_0_111"/>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User Account</a:t>
            </a:r>
            <a:r>
              <a:rPr lang="en-US"/>
              <a:t> Menu</a:t>
            </a:r>
            <a:endParaRPr/>
          </a:p>
        </p:txBody>
      </p:sp>
      <p:sp>
        <p:nvSpPr>
          <p:cNvPr id="586" name="Google Shape;586;g116fe8616db_0_111"/>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87" name="Google Shape;587;g116fe8616db_0_11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88" name="Google Shape;588;g116fe8616db_0_111"/>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89" name="Google Shape;589;g116fe8616db_0_111"/>
          <p:cNvPicPr preferRelativeResize="0"/>
          <p:nvPr/>
        </p:nvPicPr>
        <p:blipFill>
          <a:blip r:embed="rId3">
            <a:alphaModFix/>
          </a:blip>
          <a:stretch>
            <a:fillRect/>
          </a:stretch>
        </p:blipFill>
        <p:spPr>
          <a:xfrm>
            <a:off x="639725" y="2638425"/>
            <a:ext cx="11334750" cy="1581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16fe8616db_0_119"/>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User Account - Edit User Information</a:t>
            </a:r>
            <a:endParaRPr/>
          </a:p>
        </p:txBody>
      </p:sp>
      <p:sp>
        <p:nvSpPr>
          <p:cNvPr id="596" name="Google Shape;596;g116fe8616db_0_119"/>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597" name="Google Shape;597;g116fe8616db_0_11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598" name="Google Shape;598;g116fe8616db_0_119"/>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99" name="Google Shape;599;g116fe8616db_0_119"/>
          <p:cNvPicPr preferRelativeResize="0"/>
          <p:nvPr/>
        </p:nvPicPr>
        <p:blipFill>
          <a:blip r:embed="rId3">
            <a:alphaModFix/>
          </a:blip>
          <a:stretch>
            <a:fillRect/>
          </a:stretch>
        </p:blipFill>
        <p:spPr>
          <a:xfrm>
            <a:off x="950025" y="2603500"/>
            <a:ext cx="8683500" cy="3717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Run demo</a:t>
            </a:r>
            <a:endParaRPr/>
          </a:p>
        </p:txBody>
      </p:sp>
      <p:sp>
        <p:nvSpPr>
          <p:cNvPr id="606" name="Google Shape;606;p6"/>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Char char="❑"/>
            </a:pPr>
            <a:r>
              <a:rPr lang="en-US" sz="2400">
                <a:solidFill>
                  <a:schemeClr val="dk1"/>
                </a:solidFill>
                <a:highlight>
                  <a:schemeClr val="lt1"/>
                </a:highlight>
              </a:rPr>
              <a:t>Start the Tomcat Server</a:t>
            </a:r>
            <a:endParaRPr sz="2400">
              <a:solidFill>
                <a:schemeClr val="dk1"/>
              </a:solidFill>
              <a:highlight>
                <a:schemeClr val="lt1"/>
              </a:highlight>
            </a:endParaRPr>
          </a:p>
          <a:p>
            <a:pPr indent="-381000" lvl="0" marL="457200" rtl="0" algn="l">
              <a:lnSpc>
                <a:spcPct val="100000"/>
              </a:lnSpc>
              <a:spcBef>
                <a:spcPts val="0"/>
              </a:spcBef>
              <a:spcAft>
                <a:spcPts val="0"/>
              </a:spcAft>
              <a:buClr>
                <a:schemeClr val="dk1"/>
              </a:buClr>
              <a:buSzPts val="2400"/>
              <a:buChar char="❑"/>
            </a:pPr>
            <a:r>
              <a:rPr lang="en-US" sz="2400">
                <a:solidFill>
                  <a:schemeClr val="dk1"/>
                </a:solidFill>
                <a:highlight>
                  <a:schemeClr val="lt1"/>
                </a:highlight>
              </a:rPr>
              <a:t>Start the MySQL workbench</a:t>
            </a:r>
            <a:endParaRPr sz="2400">
              <a:solidFill>
                <a:schemeClr val="dk1"/>
              </a:solidFill>
              <a:highlight>
                <a:schemeClr val="lt1"/>
              </a:highlight>
            </a:endParaRPr>
          </a:p>
          <a:p>
            <a:pPr indent="-381000" lvl="1" marL="1371600" rtl="0" algn="l">
              <a:lnSpc>
                <a:spcPct val="100000"/>
              </a:lnSpc>
              <a:spcBef>
                <a:spcPts val="0"/>
              </a:spcBef>
              <a:spcAft>
                <a:spcPts val="0"/>
              </a:spcAft>
              <a:buClr>
                <a:schemeClr val="dk1"/>
              </a:buClr>
              <a:buSzPts val="2400"/>
              <a:buChar char="➢"/>
            </a:pPr>
            <a:r>
              <a:rPr lang="en-US" sz="2400">
                <a:solidFill>
                  <a:schemeClr val="dk1"/>
                </a:solidFill>
                <a:highlight>
                  <a:schemeClr val="lt1"/>
                </a:highlight>
              </a:rPr>
              <a:t>Prepare some demo data</a:t>
            </a:r>
            <a:endParaRPr sz="2400">
              <a:solidFill>
                <a:schemeClr val="dk1"/>
              </a:solidFill>
              <a:highlight>
                <a:schemeClr val="lt1"/>
              </a:highlight>
            </a:endParaRPr>
          </a:p>
          <a:p>
            <a:pPr indent="-381000" lvl="0" marL="457200" rtl="0" algn="l">
              <a:lnSpc>
                <a:spcPct val="100000"/>
              </a:lnSpc>
              <a:spcBef>
                <a:spcPts val="0"/>
              </a:spcBef>
              <a:spcAft>
                <a:spcPts val="0"/>
              </a:spcAft>
              <a:buClr>
                <a:schemeClr val="dk1"/>
              </a:buClr>
              <a:buSzPts val="2400"/>
              <a:buChar char="❑"/>
            </a:pPr>
            <a:r>
              <a:rPr lang="en-US" sz="2400">
                <a:solidFill>
                  <a:schemeClr val="dk1"/>
                </a:solidFill>
                <a:highlight>
                  <a:schemeClr val="lt1"/>
                </a:highlight>
              </a:rPr>
              <a:t>Browse the localhost:8080</a:t>
            </a:r>
            <a:endParaRPr sz="2400">
              <a:solidFill>
                <a:schemeClr val="dk1"/>
              </a:solidFill>
              <a:highlight>
                <a:schemeClr val="lt1"/>
              </a:highlight>
            </a:endParaRPr>
          </a:p>
          <a:p>
            <a:pPr indent="0" lvl="0" marL="0" rtl="0" algn="l">
              <a:lnSpc>
                <a:spcPct val="100000"/>
              </a:lnSpc>
              <a:spcBef>
                <a:spcPts val="1000"/>
              </a:spcBef>
              <a:spcAft>
                <a:spcPts val="0"/>
              </a:spcAft>
              <a:buSzPts val="1440"/>
              <a:buNone/>
            </a:pPr>
            <a:r>
              <a:t/>
            </a:r>
            <a:endParaRPr/>
          </a:p>
        </p:txBody>
      </p:sp>
      <p:sp>
        <p:nvSpPr>
          <p:cNvPr id="607" name="Google Shape;607;p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Questions &amp; Answers</a:t>
            </a:r>
            <a:endParaRPr/>
          </a:p>
        </p:txBody>
      </p:sp>
      <p:sp>
        <p:nvSpPr>
          <p:cNvPr id="614" name="Google Shape;614;p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pic>
        <p:nvPicPr>
          <p:cNvPr id="615" name="Google Shape;615;p7"/>
          <p:cNvPicPr preferRelativeResize="0"/>
          <p:nvPr/>
        </p:nvPicPr>
        <p:blipFill>
          <a:blip r:embed="rId3">
            <a:alphaModFix/>
          </a:blip>
          <a:stretch>
            <a:fillRect/>
          </a:stretch>
        </p:blipFill>
        <p:spPr>
          <a:xfrm>
            <a:off x="2667475" y="2638823"/>
            <a:ext cx="5917950" cy="368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8"/>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Thank you</a:t>
            </a:r>
            <a:endParaRPr/>
          </a:p>
        </p:txBody>
      </p:sp>
      <p:sp>
        <p:nvSpPr>
          <p:cNvPr id="622" name="Google Shape;622;p2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pic>
        <p:nvPicPr>
          <p:cNvPr id="623" name="Google Shape;623;p28"/>
          <p:cNvPicPr preferRelativeResize="0"/>
          <p:nvPr/>
        </p:nvPicPr>
        <p:blipFill>
          <a:blip r:embed="rId3">
            <a:alphaModFix/>
          </a:blip>
          <a:stretch>
            <a:fillRect/>
          </a:stretch>
        </p:blipFill>
        <p:spPr>
          <a:xfrm>
            <a:off x="4178350" y="2525225"/>
            <a:ext cx="3835300" cy="383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
          <p:cNvSpPr txBox="1"/>
          <p:nvPr>
            <p:ph type="title"/>
          </p:nvPr>
        </p:nvSpPr>
        <p:spPr>
          <a:xfrm>
            <a:off x="1332500" y="768450"/>
            <a:ext cx="9020100" cy="102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Century Gothic"/>
              <a:buNone/>
            </a:pPr>
            <a:r>
              <a:rPr lang="en-US" sz="3400"/>
              <a:t>Connection Management System</a:t>
            </a:r>
            <a:endParaRPr sz="3400"/>
          </a:p>
        </p:txBody>
      </p:sp>
      <p:sp>
        <p:nvSpPr>
          <p:cNvPr id="400" name="Google Shape;400;p3"/>
          <p:cNvSpPr txBox="1"/>
          <p:nvPr>
            <p:ph idx="1" type="body"/>
          </p:nvPr>
        </p:nvSpPr>
        <p:spPr>
          <a:xfrm>
            <a:off x="779325" y="2299000"/>
            <a:ext cx="10411500" cy="433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Arial"/>
                <a:ea typeface="Arial"/>
                <a:cs typeface="Arial"/>
                <a:sym typeface="Arial"/>
              </a:rPr>
              <a:t>Project Description</a:t>
            </a:r>
            <a:endParaRPr b="1" sz="16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US" sz="1600">
                <a:solidFill>
                  <a:schemeClr val="dk1"/>
                </a:solidFill>
                <a:latin typeface="Arial"/>
                <a:ea typeface="Arial"/>
                <a:cs typeface="Arial"/>
                <a:sym typeface="Arial"/>
              </a:rPr>
              <a:t>My project is to build a website system that allows users to create events to connect with other users on the internet. The system allows website visitors to view all events created by registered users. But they cannot register to attend if they are not a registered member with an account on the system.</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b="1" sz="16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b="1" lang="en-US" sz="1600">
                <a:solidFill>
                  <a:schemeClr val="dk1"/>
                </a:solidFill>
                <a:latin typeface="Arial"/>
                <a:ea typeface="Arial"/>
                <a:cs typeface="Arial"/>
                <a:sym typeface="Arial"/>
              </a:rPr>
              <a:t>Summary of Pages</a:t>
            </a:r>
            <a:endParaRPr b="1"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rgbClr val="2D3B45"/>
              </a:buClr>
              <a:buSzPts val="1600"/>
              <a:buFont typeface="Arial"/>
              <a:buChar char="●"/>
            </a:pPr>
            <a:r>
              <a:rPr lang="en-US" sz="1600">
                <a:solidFill>
                  <a:schemeClr val="dk1"/>
                </a:solidFill>
                <a:latin typeface="Arial"/>
                <a:ea typeface="Arial"/>
                <a:cs typeface="Arial"/>
                <a:sym typeface="Arial"/>
              </a:rPr>
              <a:t>Home Page contains links for user-specific navigation such as login, signup,... The main content area provides an introduction and overview of the site.</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rgbClr val="2D3B45"/>
              </a:buClr>
              <a:buSzPts val="1600"/>
              <a:buFont typeface="Arial"/>
              <a:buChar char="●"/>
            </a:pPr>
            <a:r>
              <a:rPr lang="en-US" sz="1600">
                <a:solidFill>
                  <a:schemeClr val="dk1"/>
                </a:solidFill>
                <a:latin typeface="Arial"/>
                <a:ea typeface="Arial"/>
                <a:cs typeface="Arial"/>
                <a:sym typeface="Arial"/>
              </a:rPr>
              <a:t>User Profile: contains information about the events created by that user and the RSVP that the user chose.</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rgbClr val="2D3B45"/>
              </a:buClr>
              <a:buSzPts val="1600"/>
              <a:buFont typeface="Arial"/>
              <a:buChar char="●"/>
            </a:pPr>
            <a:r>
              <a:rPr lang="en-US" sz="1600">
                <a:solidFill>
                  <a:schemeClr val="dk1"/>
                </a:solidFill>
                <a:latin typeface="Arial"/>
                <a:ea typeface="Arial"/>
                <a:cs typeface="Arial"/>
                <a:sym typeface="Arial"/>
              </a:rPr>
              <a:t>Connections Page: provide all of the connections/events created by other users. Each category contains at least one connection/event.</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rgbClr val="2D3B45"/>
              </a:buClr>
              <a:buSzPts val="1600"/>
              <a:buFont typeface="Arial"/>
              <a:buChar char="●"/>
            </a:pPr>
            <a:r>
              <a:rPr lang="en-US" sz="1600">
                <a:solidFill>
                  <a:schemeClr val="dk1"/>
                </a:solidFill>
                <a:latin typeface="Arial"/>
                <a:ea typeface="Arial"/>
                <a:cs typeface="Arial"/>
                <a:sym typeface="Arial"/>
              </a:rPr>
              <a:t>Connection Detail: provide the description of a detailed connection, such as category/topic, host user name, time date, location.</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rgbClr val="2D3B45"/>
              </a:buClr>
              <a:buSzPts val="1600"/>
              <a:buFont typeface="Arial"/>
              <a:buChar char="●"/>
            </a:pPr>
            <a:r>
              <a:rPr lang="en-US" sz="1600">
                <a:solidFill>
                  <a:schemeClr val="dk1"/>
                </a:solidFill>
                <a:latin typeface="Arial"/>
                <a:ea typeface="Arial"/>
                <a:cs typeface="Arial"/>
                <a:sym typeface="Arial"/>
              </a:rPr>
              <a:t>New Connection: allow users to create a new connection.</a:t>
            </a:r>
            <a:endParaRPr sz="16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US" sz="1600">
                <a:solidFill>
                  <a:schemeClr val="dk1"/>
                </a:solidFill>
                <a:latin typeface="Arial"/>
                <a:ea typeface="Arial"/>
                <a:cs typeface="Arial"/>
                <a:sym typeface="Arial"/>
              </a:rPr>
              <a:t>(next page keep </a:t>
            </a:r>
            <a:r>
              <a:rPr lang="en-US" sz="1600">
                <a:solidFill>
                  <a:schemeClr val="dk1"/>
                </a:solidFill>
                <a:latin typeface="Arial"/>
                <a:ea typeface="Arial"/>
                <a:cs typeface="Arial"/>
                <a:sym typeface="Arial"/>
              </a:rPr>
              <a:t>introducing</a:t>
            </a:r>
            <a:r>
              <a:rPr lang="en-US" sz="1600">
                <a:solidFill>
                  <a:schemeClr val="dk1"/>
                </a:solidFill>
                <a:latin typeface="Arial"/>
                <a:ea typeface="Arial"/>
                <a:cs typeface="Arial"/>
                <a:sym typeface="Arial"/>
              </a:rPr>
              <a:t> about pages in this system)</a:t>
            </a:r>
            <a:endParaRPr sz="1600">
              <a:solidFill>
                <a:schemeClr val="dk1"/>
              </a:solidFill>
              <a:latin typeface="Arial"/>
              <a:ea typeface="Arial"/>
              <a:cs typeface="Arial"/>
              <a:sym typeface="Arial"/>
            </a:endParaRPr>
          </a:p>
        </p:txBody>
      </p:sp>
      <p:sp>
        <p:nvSpPr>
          <p:cNvPr id="401" name="Google Shape;401;p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0"/>
              <a:buFont typeface="Calibri"/>
              <a:buNone/>
            </a:pPr>
            <a:fld id="{00000000-1234-1234-1234-123412341234}" type="slidenum">
              <a:rPr b="0" i="0" lang="en-US" sz="3000" u="none" cap="none" strike="noStrike">
                <a:solidFill>
                  <a:schemeClr val="lt1"/>
                </a:solidFill>
                <a:latin typeface="Calibri"/>
                <a:ea typeface="Calibri"/>
                <a:cs typeface="Calibri"/>
                <a:sym typeface="Calibri"/>
              </a:rPr>
              <a:t>‹#›</a:t>
            </a:fld>
            <a:endParaRPr b="0" i="0" sz="30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16fe8616db_0_9"/>
          <p:cNvSpPr txBox="1"/>
          <p:nvPr>
            <p:ph type="title"/>
          </p:nvPr>
        </p:nvSpPr>
        <p:spPr>
          <a:xfrm>
            <a:off x="1332500" y="768450"/>
            <a:ext cx="9020100" cy="102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Century Gothic"/>
              <a:buNone/>
            </a:pPr>
            <a:r>
              <a:rPr lang="en-US" sz="3400"/>
              <a:t>Connection Management System (continue…)</a:t>
            </a:r>
            <a:endParaRPr sz="3400"/>
          </a:p>
        </p:txBody>
      </p:sp>
      <p:sp>
        <p:nvSpPr>
          <p:cNvPr id="407" name="Google Shape;407;g116fe8616db_0_9"/>
          <p:cNvSpPr txBox="1"/>
          <p:nvPr>
            <p:ph idx="1" type="body"/>
          </p:nvPr>
        </p:nvSpPr>
        <p:spPr>
          <a:xfrm>
            <a:off x="779325" y="2299000"/>
            <a:ext cx="10411500" cy="433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b="1" lang="en-US" sz="1400">
                <a:solidFill>
                  <a:schemeClr val="dk1"/>
                </a:solidFill>
                <a:latin typeface="Arial"/>
                <a:ea typeface="Arial"/>
                <a:cs typeface="Arial"/>
                <a:sym typeface="Arial"/>
              </a:rPr>
              <a:t>Summary of Pages</a:t>
            </a:r>
            <a:endParaRPr b="1" sz="14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rgbClr val="2D3B45"/>
              </a:buClr>
              <a:buSzPts val="1400"/>
              <a:buFont typeface="Arial"/>
              <a:buChar char="●"/>
            </a:pPr>
            <a:r>
              <a:rPr lang="en-US" sz="1400">
                <a:solidFill>
                  <a:schemeClr val="dk1"/>
                </a:solidFill>
                <a:latin typeface="Arial"/>
                <a:ea typeface="Arial"/>
                <a:cs typeface="Arial"/>
                <a:sym typeface="Arial"/>
              </a:rPr>
              <a:t>Login page: allows users to log in to the site</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rgbClr val="2D3B45"/>
              </a:buClr>
              <a:buSzPts val="1400"/>
              <a:buFont typeface="Arial"/>
              <a:buChar char="●"/>
            </a:pPr>
            <a:r>
              <a:rPr lang="en-US" sz="1400">
                <a:solidFill>
                  <a:schemeClr val="dk1"/>
                </a:solidFill>
                <a:latin typeface="Arial"/>
                <a:ea typeface="Arial"/>
                <a:cs typeface="Arial"/>
                <a:sym typeface="Arial"/>
              </a:rPr>
              <a:t>Signup Page: This allows users to create a new account for the site’s members to get permission to create, update their own connections.</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rgbClr val="2D3B45"/>
              </a:buClr>
              <a:buSzPts val="1400"/>
              <a:buFont typeface="Arial"/>
              <a:buChar char="●"/>
            </a:pPr>
            <a:r>
              <a:rPr lang="en-US" sz="1400">
                <a:solidFill>
                  <a:schemeClr val="dk1"/>
                </a:solidFill>
                <a:latin typeface="Arial"/>
                <a:ea typeface="Arial"/>
                <a:cs typeface="Arial"/>
                <a:sym typeface="Arial"/>
              </a:rPr>
              <a:t>Search Page: allow the user to search the connection/event based on the name of the event and the categories list of events</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rgbClr val="2D3B45"/>
              </a:buClr>
              <a:buSzPts val="1400"/>
              <a:buFont typeface="Arial"/>
              <a:buChar char="●"/>
            </a:pPr>
            <a:r>
              <a:rPr lang="en-US" sz="1400">
                <a:solidFill>
                  <a:schemeClr val="dk1"/>
                </a:solidFill>
                <a:latin typeface="Arial"/>
                <a:ea typeface="Arial"/>
                <a:cs typeface="Arial"/>
                <a:sym typeface="Arial"/>
              </a:rPr>
              <a:t>About Page: provide the visitors with some information about the site.</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rgbClr val="2D3B45"/>
              </a:buClr>
              <a:buSzPts val="1400"/>
              <a:buFont typeface="Arial"/>
              <a:buChar char="●"/>
            </a:pPr>
            <a:r>
              <a:rPr lang="en-US" sz="1400">
                <a:solidFill>
                  <a:schemeClr val="dk1"/>
                </a:solidFill>
                <a:latin typeface="Arial"/>
                <a:ea typeface="Arial"/>
                <a:cs typeface="Arial"/>
                <a:sym typeface="Arial"/>
              </a:rPr>
              <a:t>Contact Page: provide the contact information </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rgbClr val="2D3B45"/>
              </a:buClr>
              <a:buSzPts val="1400"/>
              <a:buFont typeface="Arial"/>
              <a:buChar char="●"/>
            </a:pPr>
            <a:r>
              <a:rPr lang="en-US" sz="1400">
                <a:solidFill>
                  <a:schemeClr val="dk1"/>
                </a:solidFill>
                <a:latin typeface="Arial"/>
                <a:ea typeface="Arial"/>
                <a:cs typeface="Arial"/>
                <a:sym typeface="Arial"/>
              </a:rPr>
              <a:t>Admin Page: allow the administrators to maintain the site’s members such as update, delete the members.</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200">
              <a:solidFill>
                <a:schemeClr val="dk1"/>
              </a:solidFill>
              <a:latin typeface="Arial"/>
              <a:ea typeface="Arial"/>
              <a:cs typeface="Arial"/>
              <a:sym typeface="Arial"/>
            </a:endParaRPr>
          </a:p>
        </p:txBody>
      </p:sp>
      <p:sp>
        <p:nvSpPr>
          <p:cNvPr id="408" name="Google Shape;408;g116fe8616db_0_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0"/>
              <a:buFont typeface="Calibri"/>
              <a:buNone/>
            </a:pPr>
            <a:fld id="{00000000-1234-1234-1234-123412341234}" type="slidenum">
              <a:rPr b="0" i="0" lang="en-US" sz="3000" u="none" cap="none" strike="noStrike">
                <a:solidFill>
                  <a:schemeClr val="lt1"/>
                </a:solidFill>
                <a:latin typeface="Calibri"/>
                <a:ea typeface="Calibri"/>
                <a:cs typeface="Calibri"/>
                <a:sym typeface="Calibri"/>
              </a:rPr>
              <a:t>‹#›</a:t>
            </a:fld>
            <a:endParaRPr b="0" i="0" sz="30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Database Diagram</a:t>
            </a:r>
            <a:endParaRPr/>
          </a:p>
        </p:txBody>
      </p:sp>
      <p:sp>
        <p:nvSpPr>
          <p:cNvPr id="415" name="Google Shape;415;p4"/>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a:p>
            <a:pPr indent="0" lvl="0" marL="0" rtl="0" algn="l">
              <a:lnSpc>
                <a:spcPct val="100000"/>
              </a:lnSpc>
              <a:spcBef>
                <a:spcPts val="1000"/>
              </a:spcBef>
              <a:spcAft>
                <a:spcPts val="0"/>
              </a:spcAft>
              <a:buSzPts val="1440"/>
              <a:buNone/>
            </a:pPr>
            <a:r>
              <a:t/>
            </a:r>
            <a:endParaRPr/>
          </a:p>
        </p:txBody>
      </p:sp>
      <p:sp>
        <p:nvSpPr>
          <p:cNvPr id="416" name="Google Shape;416;p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pic>
        <p:nvPicPr>
          <p:cNvPr id="417" name="Google Shape;417;p4"/>
          <p:cNvPicPr preferRelativeResize="0"/>
          <p:nvPr/>
        </p:nvPicPr>
        <p:blipFill>
          <a:blip r:embed="rId3">
            <a:alphaModFix/>
          </a:blip>
          <a:stretch>
            <a:fillRect/>
          </a:stretch>
        </p:blipFill>
        <p:spPr>
          <a:xfrm>
            <a:off x="3483425" y="2603500"/>
            <a:ext cx="4767725" cy="399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t>
            </a:r>
            <a:r>
              <a:rPr lang="en-US"/>
              <a:t>ain pages - Home page</a:t>
            </a:r>
            <a:endParaRPr/>
          </a:p>
        </p:txBody>
      </p:sp>
      <p:sp>
        <p:nvSpPr>
          <p:cNvPr id="424" name="Google Shape;424;p5"/>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25" name="Google Shape;425;p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26" name="Google Shape;426;p5"/>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27" name="Google Shape;427;p5"/>
          <p:cNvPicPr preferRelativeResize="0"/>
          <p:nvPr/>
        </p:nvPicPr>
        <p:blipFill>
          <a:blip r:embed="rId3">
            <a:alphaModFix/>
          </a:blip>
          <a:stretch>
            <a:fillRect/>
          </a:stretch>
        </p:blipFill>
        <p:spPr>
          <a:xfrm>
            <a:off x="1460575" y="2392650"/>
            <a:ext cx="8455876" cy="431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16fe8616db_0_51"/>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Connection List</a:t>
            </a:r>
            <a:endParaRPr/>
          </a:p>
        </p:txBody>
      </p:sp>
      <p:sp>
        <p:nvSpPr>
          <p:cNvPr id="434" name="Google Shape;434;g116fe8616db_0_51"/>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35" name="Google Shape;435;g116fe8616db_0_5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36" name="Google Shape;436;g116fe8616db_0_51"/>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37" name="Google Shape;437;g116fe8616db_0_51"/>
          <p:cNvPicPr preferRelativeResize="0"/>
          <p:nvPr/>
        </p:nvPicPr>
        <p:blipFill>
          <a:blip r:embed="rId3">
            <a:alphaModFix/>
          </a:blip>
          <a:stretch>
            <a:fillRect/>
          </a:stretch>
        </p:blipFill>
        <p:spPr>
          <a:xfrm>
            <a:off x="1688950" y="2416025"/>
            <a:ext cx="7942375" cy="412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16fe8616db_0_18"/>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Connection </a:t>
            </a:r>
            <a:endParaRPr/>
          </a:p>
        </p:txBody>
      </p:sp>
      <p:sp>
        <p:nvSpPr>
          <p:cNvPr id="444" name="Google Shape;444;g116fe8616db_0_18"/>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45" name="Google Shape;445;g116fe8616db_0_1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46" name="Google Shape;446;g116fe8616db_0_18"/>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47" name="Google Shape;447;g116fe8616db_0_18"/>
          <p:cNvPicPr preferRelativeResize="0"/>
          <p:nvPr/>
        </p:nvPicPr>
        <p:blipFill>
          <a:blip r:embed="rId3">
            <a:alphaModFix/>
          </a:blip>
          <a:stretch>
            <a:fillRect/>
          </a:stretch>
        </p:blipFill>
        <p:spPr>
          <a:xfrm>
            <a:off x="1487825" y="2427850"/>
            <a:ext cx="8095751" cy="4124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16fe8616db_0_129"/>
          <p:cNvSpPr txBox="1"/>
          <p:nvPr>
            <p:ph type="title"/>
          </p:nvPr>
        </p:nvSpPr>
        <p:spPr>
          <a:xfrm>
            <a:off x="1154953" y="973668"/>
            <a:ext cx="8761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Main pages - RSVP </a:t>
            </a:r>
            <a:endParaRPr/>
          </a:p>
        </p:txBody>
      </p:sp>
      <p:sp>
        <p:nvSpPr>
          <p:cNvPr id="454" name="Google Shape;454;g116fe8616db_0_129"/>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400">
              <a:solidFill>
                <a:schemeClr val="dk1"/>
              </a:solidFill>
              <a:highlight>
                <a:schemeClr val="lt1"/>
              </a:highlight>
            </a:endParaRPr>
          </a:p>
          <a:p>
            <a:pPr indent="0" lvl="0" marL="0" rtl="0" algn="l">
              <a:lnSpc>
                <a:spcPct val="100000"/>
              </a:lnSpc>
              <a:spcBef>
                <a:spcPts val="0"/>
              </a:spcBef>
              <a:spcAft>
                <a:spcPts val="0"/>
              </a:spcAft>
              <a:buSzPts val="1440"/>
              <a:buNone/>
            </a:pPr>
            <a:r>
              <a:t/>
            </a:r>
            <a:endParaRPr sz="2400">
              <a:solidFill>
                <a:schemeClr val="dk1"/>
              </a:solidFill>
              <a:highlight>
                <a:schemeClr val="lt1"/>
              </a:highlight>
            </a:endParaRPr>
          </a:p>
        </p:txBody>
      </p:sp>
      <p:sp>
        <p:nvSpPr>
          <p:cNvPr id="455" name="Google Shape;455;g116fe8616db_0_12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
        <p:nvSpPr>
          <p:cNvPr id="456" name="Google Shape;456;g116fe8616db_0_129"/>
          <p:cNvSpPr txBox="1"/>
          <p:nvPr/>
        </p:nvSpPr>
        <p:spPr>
          <a:xfrm>
            <a:off x="10291950" y="2709325"/>
            <a:ext cx="12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57" name="Google Shape;457;g116fe8616db_0_129"/>
          <p:cNvPicPr preferRelativeResize="0"/>
          <p:nvPr/>
        </p:nvPicPr>
        <p:blipFill>
          <a:blip r:embed="rId3">
            <a:alphaModFix/>
          </a:blip>
          <a:stretch>
            <a:fillRect/>
          </a:stretch>
        </p:blipFill>
        <p:spPr>
          <a:xfrm>
            <a:off x="940725" y="2210149"/>
            <a:ext cx="9782750" cy="438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Custom 2">
      <a:dk1>
        <a:srgbClr val="000000"/>
      </a:dk1>
      <a:lt1>
        <a:srgbClr val="FFFFFF"/>
      </a:lt1>
      <a:dk2>
        <a:srgbClr val="0E5580"/>
      </a:dk2>
      <a:lt2>
        <a:srgbClr val="EBEBEB"/>
      </a:lt2>
      <a:accent1>
        <a:srgbClr val="FF9900"/>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